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72"/>
  </p:notesMasterIdLst>
  <p:sldIdLst>
    <p:sldId id="365" r:id="rId5"/>
    <p:sldId id="366" r:id="rId6"/>
    <p:sldId id="507" r:id="rId7"/>
    <p:sldId id="397" r:id="rId8"/>
    <p:sldId id="503" r:id="rId9"/>
    <p:sldId id="426" r:id="rId10"/>
    <p:sldId id="508" r:id="rId11"/>
    <p:sldId id="528" r:id="rId12"/>
    <p:sldId id="529" r:id="rId13"/>
    <p:sldId id="530" r:id="rId14"/>
    <p:sldId id="526" r:id="rId15"/>
    <p:sldId id="527" r:id="rId16"/>
    <p:sldId id="524" r:id="rId17"/>
    <p:sldId id="506" r:id="rId18"/>
    <p:sldId id="532" r:id="rId19"/>
    <p:sldId id="368" r:id="rId20"/>
    <p:sldId id="433" r:id="rId21"/>
    <p:sldId id="434" r:id="rId22"/>
    <p:sldId id="432" r:id="rId23"/>
    <p:sldId id="430" r:id="rId24"/>
    <p:sldId id="287" r:id="rId25"/>
    <p:sldId id="288" r:id="rId26"/>
    <p:sldId id="289" r:id="rId27"/>
    <p:sldId id="290" r:id="rId28"/>
    <p:sldId id="398" r:id="rId29"/>
    <p:sldId id="505" r:id="rId30"/>
    <p:sldId id="516" r:id="rId31"/>
    <p:sldId id="350" r:id="rId32"/>
    <p:sldId id="388" r:id="rId33"/>
    <p:sldId id="351" r:id="rId34"/>
    <p:sldId id="427" r:id="rId35"/>
    <p:sldId id="428" r:id="rId36"/>
    <p:sldId id="515" r:id="rId37"/>
    <p:sldId id="399" r:id="rId38"/>
    <p:sldId id="425" r:id="rId39"/>
    <p:sldId id="300" r:id="rId40"/>
    <p:sldId id="301" r:id="rId41"/>
    <p:sldId id="437" r:id="rId42"/>
    <p:sldId id="517" r:id="rId43"/>
    <p:sldId id="488" r:id="rId44"/>
    <p:sldId id="522" r:id="rId45"/>
    <p:sldId id="355" r:id="rId46"/>
    <p:sldId id="373" r:id="rId47"/>
    <p:sldId id="375" r:id="rId48"/>
    <p:sldId id="376" r:id="rId49"/>
    <p:sldId id="406" r:id="rId50"/>
    <p:sldId id="403" r:id="rId51"/>
    <p:sldId id="504" r:id="rId52"/>
    <p:sldId id="410" r:id="rId53"/>
    <p:sldId id="411" r:id="rId54"/>
    <p:sldId id="395" r:id="rId55"/>
    <p:sldId id="415" r:id="rId56"/>
    <p:sldId id="422" r:id="rId57"/>
    <p:sldId id="417" r:id="rId58"/>
    <p:sldId id="409" r:id="rId59"/>
    <p:sldId id="418" r:id="rId60"/>
    <p:sldId id="390" r:id="rId61"/>
    <p:sldId id="451" r:id="rId62"/>
    <p:sldId id="404" r:id="rId63"/>
    <p:sldId id="320" r:id="rId64"/>
    <p:sldId id="424" r:id="rId65"/>
    <p:sldId id="396" r:id="rId66"/>
    <p:sldId id="420" r:id="rId67"/>
    <p:sldId id="306" r:id="rId68"/>
    <p:sldId id="518" r:id="rId69"/>
    <p:sldId id="400" r:id="rId70"/>
    <p:sldId id="40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E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AF0E3-C295-44AD-95EC-9833BDFE7D3E}" v="98" dt="2022-03-14T17:35:45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737" autoAdjust="0"/>
  </p:normalViewPr>
  <p:slideViewPr>
    <p:cSldViewPr>
      <p:cViewPr varScale="1">
        <p:scale>
          <a:sx n="77" d="100"/>
          <a:sy n="77" d="100"/>
        </p:scale>
        <p:origin x="6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ray Allen" userId="S::ma608@canterbury.ac.uk::2a6d52d5-b0fe-4751-99b4-295b3a0d6395" providerId="AD" clId="Web-{340BBC3F-EB13-434B-DFBC-4E5E9C771EA8}"/>
    <pc:docChg chg="addSld modSld">
      <pc:chgData name="Murray Allen" userId="S::ma608@canterbury.ac.uk::2a6d52d5-b0fe-4751-99b4-295b3a0d6395" providerId="AD" clId="Web-{340BBC3F-EB13-434B-DFBC-4E5E9C771EA8}" dt="2020-03-24T15:30:09.366" v="63" actId="20577"/>
      <pc:docMkLst>
        <pc:docMk/>
      </pc:docMkLst>
      <pc:sldChg chg="modSp new">
        <pc:chgData name="Murray Allen" userId="S::ma608@canterbury.ac.uk::2a6d52d5-b0fe-4751-99b4-295b3a0d6395" providerId="AD" clId="Web-{340BBC3F-EB13-434B-DFBC-4E5E9C771EA8}" dt="2020-03-24T15:30:06.304" v="61" actId="20577"/>
        <pc:sldMkLst>
          <pc:docMk/>
          <pc:sldMk cId="2947931161" sldId="520"/>
        </pc:sldMkLst>
        <pc:spChg chg="mod">
          <ac:chgData name="Murray Allen" userId="S::ma608@canterbury.ac.uk::2a6d52d5-b0fe-4751-99b4-295b3a0d6395" providerId="AD" clId="Web-{340BBC3F-EB13-434B-DFBC-4E5E9C771EA8}" dt="2020-03-24T15:29:35.757" v="19" actId="20577"/>
          <ac:spMkLst>
            <pc:docMk/>
            <pc:sldMk cId="2947931161" sldId="520"/>
            <ac:spMk id="2" creationId="{D50A0B54-C41F-45D1-98D1-D430D685FABA}"/>
          </ac:spMkLst>
        </pc:spChg>
        <pc:spChg chg="mod">
          <ac:chgData name="Murray Allen" userId="S::ma608@canterbury.ac.uk::2a6d52d5-b0fe-4751-99b4-295b3a0d6395" providerId="AD" clId="Web-{340BBC3F-EB13-434B-DFBC-4E5E9C771EA8}" dt="2020-03-24T15:30:06.304" v="61" actId="20577"/>
          <ac:spMkLst>
            <pc:docMk/>
            <pc:sldMk cId="2947931161" sldId="520"/>
            <ac:spMk id="3" creationId="{1CBD48BB-13D5-40EA-97DF-9ED848D1B887}"/>
          </ac:spMkLst>
        </pc:spChg>
      </pc:sldChg>
    </pc:docChg>
  </pc:docChgLst>
  <pc:docChgLst>
    <pc:chgData name="Murray Allen" userId="2a6d52d5-b0fe-4751-99b4-295b3a0d6395" providerId="ADAL" clId="{82A5C545-7A27-43CF-9A5F-1795CC463DC2}"/>
    <pc:docChg chg="custSel addSld modSld">
      <pc:chgData name="Murray Allen" userId="2a6d52d5-b0fe-4751-99b4-295b3a0d6395" providerId="ADAL" clId="{82A5C545-7A27-43CF-9A5F-1795CC463DC2}" dt="2021-09-27T16:02:05.119" v="83" actId="20577"/>
      <pc:docMkLst>
        <pc:docMk/>
      </pc:docMkLst>
      <pc:sldChg chg="modSp new mod">
        <pc:chgData name="Murray Allen" userId="2a6d52d5-b0fe-4751-99b4-295b3a0d6395" providerId="ADAL" clId="{82A5C545-7A27-43CF-9A5F-1795CC463DC2}" dt="2021-09-27T16:02:05.119" v="83" actId="20577"/>
        <pc:sldMkLst>
          <pc:docMk/>
          <pc:sldMk cId="714044705" sldId="521"/>
        </pc:sldMkLst>
        <pc:spChg chg="mod">
          <ac:chgData name="Murray Allen" userId="2a6d52d5-b0fe-4751-99b4-295b3a0d6395" providerId="ADAL" clId="{82A5C545-7A27-43CF-9A5F-1795CC463DC2}" dt="2021-09-27T16:02:05.119" v="83" actId="20577"/>
          <ac:spMkLst>
            <pc:docMk/>
            <pc:sldMk cId="714044705" sldId="521"/>
            <ac:spMk id="3" creationId="{E5FAEDF8-7534-49F5-8C4D-B56293A7E944}"/>
          </ac:spMkLst>
        </pc:spChg>
      </pc:sldChg>
    </pc:docChg>
  </pc:docChgLst>
  <pc:docChgLst>
    <pc:chgData name="Murray Allen" userId="2a6d52d5-b0fe-4751-99b4-295b3a0d6395" providerId="ADAL" clId="{76DAF0E3-C295-44AD-95EC-9833BDFE7D3E}"/>
    <pc:docChg chg="undo custSel addSld delSld modSld sldOrd">
      <pc:chgData name="Murray Allen" userId="2a6d52d5-b0fe-4751-99b4-295b3a0d6395" providerId="ADAL" clId="{76DAF0E3-C295-44AD-95EC-9833BDFE7D3E}" dt="2022-03-14T17:39:41.930" v="3136" actId="2696"/>
      <pc:docMkLst>
        <pc:docMk/>
      </pc:docMkLst>
      <pc:sldChg chg="modSp mod">
        <pc:chgData name="Murray Allen" userId="2a6d52d5-b0fe-4751-99b4-295b3a0d6395" providerId="ADAL" clId="{76DAF0E3-C295-44AD-95EC-9833BDFE7D3E}" dt="2022-03-11T09:59:15.882" v="234" actId="20577"/>
        <pc:sldMkLst>
          <pc:docMk/>
          <pc:sldMk cId="2262478777" sldId="365"/>
        </pc:sldMkLst>
        <pc:spChg chg="mod">
          <ac:chgData name="Murray Allen" userId="2a6d52d5-b0fe-4751-99b4-295b3a0d6395" providerId="ADAL" clId="{76DAF0E3-C295-44AD-95EC-9833BDFE7D3E}" dt="2022-03-11T09:59:15.882" v="234" actId="20577"/>
          <ac:spMkLst>
            <pc:docMk/>
            <pc:sldMk cId="2262478777" sldId="365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1T11:40:51.680" v="1487" actId="20577"/>
        <pc:sldMkLst>
          <pc:docMk/>
          <pc:sldMk cId="700628477" sldId="366"/>
        </pc:sldMkLst>
        <pc:spChg chg="mod">
          <ac:chgData name="Murray Allen" userId="2a6d52d5-b0fe-4751-99b4-295b3a0d6395" providerId="ADAL" clId="{76DAF0E3-C295-44AD-95EC-9833BDFE7D3E}" dt="2022-03-11T11:40:51.680" v="1487" actId="20577"/>
          <ac:spMkLst>
            <pc:docMk/>
            <pc:sldMk cId="700628477" sldId="366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33.008" v="3131" actId="114"/>
        <pc:sldMkLst>
          <pc:docMk/>
          <pc:sldMk cId="2838934026" sldId="390"/>
        </pc:sldMkLst>
        <pc:spChg chg="mod">
          <ac:chgData name="Murray Allen" userId="2a6d52d5-b0fe-4751-99b4-295b3a0d6395" providerId="ADAL" clId="{76DAF0E3-C295-44AD-95EC-9833BDFE7D3E}" dt="2022-03-14T17:35:33.008" v="3131" actId="114"/>
          <ac:spMkLst>
            <pc:docMk/>
            <pc:sldMk cId="2838934026" sldId="390"/>
            <ac:spMk id="3" creationId="{00000000-0000-0000-0000-000000000000}"/>
          </ac:spMkLst>
        </pc:spChg>
      </pc:sldChg>
      <pc:sldChg chg="modSp mod">
        <pc:chgData name="Murray Allen" userId="2a6d52d5-b0fe-4751-99b4-295b3a0d6395" providerId="ADAL" clId="{76DAF0E3-C295-44AD-95EC-9833BDFE7D3E}" dt="2022-03-11T12:38:34.315" v="3113" actId="14100"/>
        <pc:sldMkLst>
          <pc:docMk/>
          <pc:sldMk cId="2866363984" sldId="400"/>
        </pc:sldMkLst>
        <pc:spChg chg="mod">
          <ac:chgData name="Murray Allen" userId="2a6d52d5-b0fe-4751-99b4-295b3a0d6395" providerId="ADAL" clId="{76DAF0E3-C295-44AD-95EC-9833BDFE7D3E}" dt="2022-03-11T12:38:34.315" v="3113" actId="14100"/>
          <ac:spMkLst>
            <pc:docMk/>
            <pc:sldMk cId="2866363984" sldId="400"/>
            <ac:spMk id="3" creationId="{00000000-0000-0000-0000-000000000000}"/>
          </ac:spMkLst>
        </pc:spChg>
      </pc:sldChg>
      <pc:sldChg chg="modSp mod">
        <pc:chgData name="Murray Allen" userId="2a6d52d5-b0fe-4751-99b4-295b3a0d6395" providerId="ADAL" clId="{76DAF0E3-C295-44AD-95EC-9833BDFE7D3E}" dt="2022-03-11T12:38:28.534" v="3112" actId="27636"/>
        <pc:sldMkLst>
          <pc:docMk/>
          <pc:sldMk cId="1359695474" sldId="402"/>
        </pc:sldMkLst>
        <pc:spChg chg="mod">
          <ac:chgData name="Murray Allen" userId="2a6d52d5-b0fe-4751-99b4-295b3a0d6395" providerId="ADAL" clId="{76DAF0E3-C295-44AD-95EC-9833BDFE7D3E}" dt="2022-03-11T12:38:28.534" v="3112" actId="27636"/>
          <ac:spMkLst>
            <pc:docMk/>
            <pc:sldMk cId="1359695474" sldId="402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45.526" v="3133" actId="5793"/>
        <pc:sldMkLst>
          <pc:docMk/>
          <pc:sldMk cId="2747935104" sldId="404"/>
        </pc:sldMkLst>
        <pc:spChg chg="mod">
          <ac:chgData name="Murray Allen" userId="2a6d52d5-b0fe-4751-99b4-295b3a0d6395" providerId="ADAL" clId="{76DAF0E3-C295-44AD-95EC-9833BDFE7D3E}" dt="2022-03-14T17:35:45.526" v="3133" actId="5793"/>
          <ac:spMkLst>
            <pc:docMk/>
            <pc:sldMk cId="2747935104" sldId="404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21.252" v="3129" actId="114"/>
        <pc:sldMkLst>
          <pc:docMk/>
          <pc:sldMk cId="1552250050" sldId="409"/>
        </pc:sldMkLst>
        <pc:spChg chg="mod">
          <ac:chgData name="Murray Allen" userId="2a6d52d5-b0fe-4751-99b4-295b3a0d6395" providerId="ADAL" clId="{76DAF0E3-C295-44AD-95EC-9833BDFE7D3E}" dt="2022-03-14T17:35:21.252" v="3129" actId="114"/>
          <ac:spMkLst>
            <pc:docMk/>
            <pc:sldMk cId="1552250050" sldId="409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4:51.961" v="3124" actId="114"/>
        <pc:sldMkLst>
          <pc:docMk/>
          <pc:sldMk cId="2319653873" sldId="415"/>
        </pc:sldMkLst>
        <pc:spChg chg="mod">
          <ac:chgData name="Murray Allen" userId="2a6d52d5-b0fe-4751-99b4-295b3a0d6395" providerId="ADAL" clId="{76DAF0E3-C295-44AD-95EC-9833BDFE7D3E}" dt="2022-03-14T17:34:51.961" v="3124" actId="114"/>
          <ac:spMkLst>
            <pc:docMk/>
            <pc:sldMk cId="2319653873" sldId="415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10.035" v="3127" actId="20577"/>
        <pc:sldMkLst>
          <pc:docMk/>
          <pc:sldMk cId="3531732457" sldId="417"/>
        </pc:sldMkLst>
        <pc:spChg chg="mod">
          <ac:chgData name="Murray Allen" userId="2a6d52d5-b0fe-4751-99b4-295b3a0d6395" providerId="ADAL" clId="{76DAF0E3-C295-44AD-95EC-9833BDFE7D3E}" dt="2022-03-14T17:35:10.035" v="3127" actId="20577"/>
          <ac:spMkLst>
            <pc:docMk/>
            <pc:sldMk cId="3531732457" sldId="417"/>
            <ac:spMk id="10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28.176" v="3130" actId="114"/>
        <pc:sldMkLst>
          <pc:docMk/>
          <pc:sldMk cId="2409710478" sldId="418"/>
        </pc:sldMkLst>
        <pc:spChg chg="mod">
          <ac:chgData name="Murray Allen" userId="2a6d52d5-b0fe-4751-99b4-295b3a0d6395" providerId="ADAL" clId="{76DAF0E3-C295-44AD-95EC-9833BDFE7D3E}" dt="2022-03-14T17:35:28.176" v="3130" actId="114"/>
          <ac:spMkLst>
            <pc:docMk/>
            <pc:sldMk cId="2409710478" sldId="418"/>
            <ac:spMk id="3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4:58.396" v="3125" actId="114"/>
        <pc:sldMkLst>
          <pc:docMk/>
          <pc:sldMk cId="4176395684" sldId="422"/>
        </pc:sldMkLst>
        <pc:spChg chg="mod">
          <ac:chgData name="Murray Allen" userId="2a6d52d5-b0fe-4751-99b4-295b3a0d6395" providerId="ADAL" clId="{76DAF0E3-C295-44AD-95EC-9833BDFE7D3E}" dt="2022-03-14T17:34:58.396" v="3125" actId="114"/>
          <ac:spMkLst>
            <pc:docMk/>
            <pc:sldMk cId="4176395684" sldId="422"/>
            <ac:spMk id="6" creationId="{00000000-0000-0000-0000-000000000000}"/>
          </ac:spMkLst>
        </pc:spChg>
      </pc:sldChg>
      <pc:sldChg chg="modSp mod">
        <pc:chgData name="Murray Allen" userId="2a6d52d5-b0fe-4751-99b4-295b3a0d6395" providerId="ADAL" clId="{76DAF0E3-C295-44AD-95EC-9833BDFE7D3E}" dt="2022-03-14T17:26:03.613" v="3117" actId="20577"/>
        <pc:sldMkLst>
          <pc:docMk/>
          <pc:sldMk cId="2230036182" sldId="426"/>
        </pc:sldMkLst>
        <pc:spChg chg="mod">
          <ac:chgData name="Murray Allen" userId="2a6d52d5-b0fe-4751-99b4-295b3a0d6395" providerId="ADAL" clId="{76DAF0E3-C295-44AD-95EC-9833BDFE7D3E}" dt="2022-03-14T17:26:03.613" v="3117" actId="20577"/>
          <ac:spMkLst>
            <pc:docMk/>
            <pc:sldMk cId="2230036182" sldId="426"/>
            <ac:spMk id="2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2:26.884" v="3119" actId="20577"/>
        <pc:sldMkLst>
          <pc:docMk/>
          <pc:sldMk cId="2472908894" sldId="427"/>
        </pc:sldMkLst>
        <pc:spChg chg="mod">
          <ac:chgData name="Murray Allen" userId="2a6d52d5-b0fe-4751-99b4-295b3a0d6395" providerId="ADAL" clId="{76DAF0E3-C295-44AD-95EC-9833BDFE7D3E}" dt="2022-03-14T17:32:26.884" v="3119" actId="20577"/>
          <ac:spMkLst>
            <pc:docMk/>
            <pc:sldMk cId="2472908894" sldId="427"/>
            <ac:spMk id="3" creationId="{00000000-0000-0000-0000-000000000000}"/>
          </ac:spMkLst>
        </pc:spChg>
      </pc:sldChg>
      <pc:sldChg chg="modSp mod">
        <pc:chgData name="Murray Allen" userId="2a6d52d5-b0fe-4751-99b4-295b3a0d6395" providerId="ADAL" clId="{76DAF0E3-C295-44AD-95EC-9833BDFE7D3E}" dt="2022-03-14T17:32:40.974" v="3121" actId="5793"/>
        <pc:sldMkLst>
          <pc:docMk/>
          <pc:sldMk cId="2180687309" sldId="428"/>
        </pc:sldMkLst>
        <pc:spChg chg="mod">
          <ac:chgData name="Murray Allen" userId="2a6d52d5-b0fe-4751-99b4-295b3a0d6395" providerId="ADAL" clId="{76DAF0E3-C295-44AD-95EC-9833BDFE7D3E}" dt="2022-03-14T17:32:40.974" v="3121" actId="5793"/>
          <ac:spMkLst>
            <pc:docMk/>
            <pc:sldMk cId="2180687309" sldId="428"/>
            <ac:spMk id="2" creationId="{00000000-0000-0000-0000-000000000000}"/>
          </ac:spMkLst>
        </pc:spChg>
      </pc:sldChg>
      <pc:sldChg chg="modSp">
        <pc:chgData name="Murray Allen" userId="2a6d52d5-b0fe-4751-99b4-295b3a0d6395" providerId="ADAL" clId="{76DAF0E3-C295-44AD-95EC-9833BDFE7D3E}" dt="2022-03-14T17:35:38.460" v="3132" actId="114"/>
        <pc:sldMkLst>
          <pc:docMk/>
          <pc:sldMk cId="3231626960" sldId="451"/>
        </pc:sldMkLst>
        <pc:spChg chg="mod">
          <ac:chgData name="Murray Allen" userId="2a6d52d5-b0fe-4751-99b4-295b3a0d6395" providerId="ADAL" clId="{76DAF0E3-C295-44AD-95EC-9833BDFE7D3E}" dt="2022-03-14T17:35:38.460" v="3132" actId="114"/>
          <ac:spMkLst>
            <pc:docMk/>
            <pc:sldMk cId="3231626960" sldId="451"/>
            <ac:spMk id="8" creationId="{66D85203-744F-430C-B3AF-20877254879E}"/>
          </ac:spMkLst>
        </pc:spChg>
      </pc:sldChg>
      <pc:sldChg chg="addSp delSp modSp mod ord setBg modClrScheme chgLayout">
        <pc:chgData name="Murray Allen" userId="2a6d52d5-b0fe-4751-99b4-295b3a0d6395" providerId="ADAL" clId="{76DAF0E3-C295-44AD-95EC-9833BDFE7D3E}" dt="2022-02-18T16:22:46.451" v="84" actId="27636"/>
        <pc:sldMkLst>
          <pc:docMk/>
          <pc:sldMk cId="4259038726" sldId="488"/>
        </pc:sldMkLst>
        <pc:spChg chg="mod ord">
          <ac:chgData name="Murray Allen" userId="2a6d52d5-b0fe-4751-99b4-295b3a0d6395" providerId="ADAL" clId="{76DAF0E3-C295-44AD-95EC-9833BDFE7D3E}" dt="2022-02-18T16:22:46.451" v="84" actId="27636"/>
          <ac:spMkLst>
            <pc:docMk/>
            <pc:sldMk cId="4259038726" sldId="488"/>
            <ac:spMk id="2" creationId="{D003CA2D-04F4-4E08-9A99-F03FA42EC6FE}"/>
          </ac:spMkLst>
        </pc:spChg>
        <pc:spChg chg="mod or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3" creationId="{34232D21-1568-4ECE-B36F-44C3D901BD01}"/>
          </ac:spMkLst>
        </pc:spChg>
        <pc:spChg chg="add del mod">
          <ac:chgData name="Murray Allen" userId="2a6d52d5-b0fe-4751-99b4-295b3a0d6395" providerId="ADAL" clId="{76DAF0E3-C295-44AD-95EC-9833BDFE7D3E}" dt="2022-02-18T16:18:16.787" v="2" actId="700"/>
          <ac:spMkLst>
            <pc:docMk/>
            <pc:sldMk cId="4259038726" sldId="488"/>
            <ac:spMk id="5" creationId="{8D717D4A-141F-4302-B3DC-2BC839686871}"/>
          </ac:spMkLst>
        </pc:spChg>
        <pc:spChg chg="ad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41" creationId="{1996130F-9AB5-4DE9-8574-3AF891C5C172}"/>
          </ac:spMkLst>
        </pc:spChg>
        <pc:spChg chg="ad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43" creationId="{3623DEAC-F39C-45D6-86DC-1033F6429528}"/>
          </ac:spMkLst>
        </pc:spChg>
        <pc:spChg chg="ad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45" creationId="{CADF4631-3C8F-45EE-8D19-4D3E8426B34A}"/>
          </ac:spMkLst>
        </pc:spChg>
        <pc:spChg chg="ad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75" creationId="{46FA917F-43A3-4FA3-A085-59D0DC397EFA}"/>
          </ac:spMkLst>
        </pc:spChg>
        <pc:spChg chg="add">
          <ac:chgData name="Murray Allen" userId="2a6d52d5-b0fe-4751-99b4-295b3a0d6395" providerId="ADAL" clId="{76DAF0E3-C295-44AD-95EC-9833BDFE7D3E}" dt="2022-02-18T16:18:44.676" v="14" actId="26606"/>
          <ac:spMkLst>
            <pc:docMk/>
            <pc:sldMk cId="4259038726" sldId="488"/>
            <ac:spMk id="77" creationId="{9CBF007B-8C8C-4F79-B037-9F4C61F9F954}"/>
          </ac:spMkLst>
        </pc:spChg>
        <pc:grpChg chg="add">
          <ac:chgData name="Murray Allen" userId="2a6d52d5-b0fe-4751-99b4-295b3a0d6395" providerId="ADAL" clId="{76DAF0E3-C295-44AD-95EC-9833BDFE7D3E}" dt="2022-02-18T16:18:44.676" v="14" actId="26606"/>
          <ac:grpSpMkLst>
            <pc:docMk/>
            <pc:sldMk cId="4259038726" sldId="488"/>
            <ac:grpSpMk id="13" creationId="{166BF9EE-F7AC-4FA5-AC7E-001B3A642F75}"/>
          </ac:grpSpMkLst>
        </pc:grpChg>
        <pc:grpChg chg="add">
          <ac:chgData name="Murray Allen" userId="2a6d52d5-b0fe-4751-99b4-295b3a0d6395" providerId="ADAL" clId="{76DAF0E3-C295-44AD-95EC-9833BDFE7D3E}" dt="2022-02-18T16:18:44.676" v="14" actId="26606"/>
          <ac:grpSpMkLst>
            <pc:docMk/>
            <pc:sldMk cId="4259038726" sldId="488"/>
            <ac:grpSpMk id="27" creationId="{E312DBA5-56D8-42B2-BA94-28168C2A6703}"/>
          </ac:grpSpMkLst>
        </pc:grpChg>
        <pc:grpChg chg="add">
          <ac:chgData name="Murray Allen" userId="2a6d52d5-b0fe-4751-99b4-295b3a0d6395" providerId="ADAL" clId="{76DAF0E3-C295-44AD-95EC-9833BDFE7D3E}" dt="2022-02-18T16:18:44.676" v="14" actId="26606"/>
          <ac:grpSpMkLst>
            <pc:docMk/>
            <pc:sldMk cId="4259038726" sldId="488"/>
            <ac:grpSpMk id="47" creationId="{F291099C-17EE-4E0E-B096-C79975050035}"/>
          </ac:grpSpMkLst>
        </pc:grpChg>
        <pc:grpChg chg="add">
          <ac:chgData name="Murray Allen" userId="2a6d52d5-b0fe-4751-99b4-295b3a0d6395" providerId="ADAL" clId="{76DAF0E3-C295-44AD-95EC-9833BDFE7D3E}" dt="2022-02-18T16:18:44.676" v="14" actId="26606"/>
          <ac:grpSpMkLst>
            <pc:docMk/>
            <pc:sldMk cId="4259038726" sldId="488"/>
            <ac:grpSpMk id="61" creationId="{6A54B62D-FC5C-4E1A-8D8B-279576FE5379}"/>
          </ac:grpSpMkLst>
        </pc:grpChg>
        <pc:picChg chg="del">
          <ac:chgData name="Murray Allen" userId="2a6d52d5-b0fe-4751-99b4-295b3a0d6395" providerId="ADAL" clId="{76DAF0E3-C295-44AD-95EC-9833BDFE7D3E}" dt="2022-02-18T16:18:07.732" v="0" actId="478"/>
          <ac:picMkLst>
            <pc:docMk/>
            <pc:sldMk cId="4259038726" sldId="488"/>
            <ac:picMk id="7" creationId="{97DE147E-92DD-4CD6-8D0C-C4C25481F730}"/>
          </ac:picMkLst>
        </pc:picChg>
        <pc:picChg chg="add mod">
          <ac:chgData name="Murray Allen" userId="2a6d52d5-b0fe-4751-99b4-295b3a0d6395" providerId="ADAL" clId="{76DAF0E3-C295-44AD-95EC-9833BDFE7D3E}" dt="2022-02-18T16:18:44.676" v="14" actId="26606"/>
          <ac:picMkLst>
            <pc:docMk/>
            <pc:sldMk cId="4259038726" sldId="488"/>
            <ac:picMk id="8" creationId="{7EB053EE-A375-4920-BCF8-C02DE7DECE3C}"/>
          </ac:picMkLst>
        </pc:picChg>
      </pc:sldChg>
      <pc:sldChg chg="modSp mod ord modAnim">
        <pc:chgData name="Murray Allen" userId="2a6d52d5-b0fe-4751-99b4-295b3a0d6395" providerId="ADAL" clId="{76DAF0E3-C295-44AD-95EC-9833BDFE7D3E}" dt="2022-03-11T10:37:46.055" v="816"/>
        <pc:sldMkLst>
          <pc:docMk/>
          <pc:sldMk cId="44909225" sldId="507"/>
        </pc:sldMkLst>
        <pc:spChg chg="mod">
          <ac:chgData name="Murray Allen" userId="2a6d52d5-b0fe-4751-99b4-295b3a0d6395" providerId="ADAL" clId="{76DAF0E3-C295-44AD-95EC-9833BDFE7D3E}" dt="2022-03-11T10:37:27.407" v="812" actId="27636"/>
          <ac:spMkLst>
            <pc:docMk/>
            <pc:sldMk cId="44909225" sldId="507"/>
            <ac:spMk id="6" creationId="{51C9207D-DDC4-44C2-91F2-2232DD2CEBCB}"/>
          </ac:spMkLst>
        </pc:spChg>
      </pc:sldChg>
      <pc:sldChg chg="addSp delSp modSp mod setBg">
        <pc:chgData name="Murray Allen" userId="2a6d52d5-b0fe-4751-99b4-295b3a0d6395" providerId="ADAL" clId="{76DAF0E3-C295-44AD-95EC-9833BDFE7D3E}" dt="2022-03-11T11:44:09.606" v="1490" actId="26606"/>
        <pc:sldMkLst>
          <pc:docMk/>
          <pc:sldMk cId="2302452367" sldId="508"/>
        </pc:sldMkLst>
        <pc:spChg chg="mod ord">
          <ac:chgData name="Murray Allen" userId="2a6d52d5-b0fe-4751-99b4-295b3a0d6395" providerId="ADAL" clId="{76DAF0E3-C295-44AD-95EC-9833BDFE7D3E}" dt="2022-03-11T11:44:09.606" v="1490" actId="26606"/>
          <ac:spMkLst>
            <pc:docMk/>
            <pc:sldMk cId="2302452367" sldId="508"/>
            <ac:spMk id="3" creationId="{E269460A-7901-495C-AEDD-06B69BB03C13}"/>
          </ac:spMkLst>
        </pc:spChg>
        <pc:spChg chg="add">
          <ac:chgData name="Murray Allen" userId="2a6d52d5-b0fe-4751-99b4-295b3a0d6395" providerId="ADAL" clId="{76DAF0E3-C295-44AD-95EC-9833BDFE7D3E}" dt="2022-03-11T11:44:09.606" v="1490" actId="26606"/>
          <ac:spMkLst>
            <pc:docMk/>
            <pc:sldMk cId="2302452367" sldId="508"/>
            <ac:spMk id="10" creationId="{01520B72-94C4-4ABB-AC64-A3382705BE06}"/>
          </ac:spMkLst>
        </pc:spChg>
        <pc:spChg chg="add">
          <ac:chgData name="Murray Allen" userId="2a6d52d5-b0fe-4751-99b4-295b3a0d6395" providerId="ADAL" clId="{76DAF0E3-C295-44AD-95EC-9833BDFE7D3E}" dt="2022-03-11T11:44:09.606" v="1490" actId="26606"/>
          <ac:spMkLst>
            <pc:docMk/>
            <pc:sldMk cId="2302452367" sldId="508"/>
            <ac:spMk id="12" creationId="{9A64CBFD-D6E8-4E6A-8F66-1948BED33157}"/>
          </ac:spMkLst>
        </pc:spChg>
        <pc:picChg chg="del">
          <ac:chgData name="Murray Allen" userId="2a6d52d5-b0fe-4751-99b4-295b3a0d6395" providerId="ADAL" clId="{76DAF0E3-C295-44AD-95EC-9833BDFE7D3E}" dt="2022-03-11T11:43:57.548" v="1488" actId="478"/>
          <ac:picMkLst>
            <pc:docMk/>
            <pc:sldMk cId="2302452367" sldId="508"/>
            <ac:picMk id="2" creationId="{E2FD1E6B-2ABE-4DA5-825B-244C7B95026C}"/>
          </ac:picMkLst>
        </pc:picChg>
        <pc:picChg chg="add mod">
          <ac:chgData name="Murray Allen" userId="2a6d52d5-b0fe-4751-99b4-295b3a0d6395" providerId="ADAL" clId="{76DAF0E3-C295-44AD-95EC-9833BDFE7D3E}" dt="2022-03-11T11:44:09.606" v="1490" actId="26606"/>
          <ac:picMkLst>
            <pc:docMk/>
            <pc:sldMk cId="2302452367" sldId="508"/>
            <ac:picMk id="5" creationId="{8218E03B-6B84-4595-9424-9601B659453E}"/>
          </ac:picMkLst>
        </pc:picChg>
      </pc:sldChg>
      <pc:sldChg chg="del">
        <pc:chgData name="Murray Allen" userId="2a6d52d5-b0fe-4751-99b4-295b3a0d6395" providerId="ADAL" clId="{76DAF0E3-C295-44AD-95EC-9833BDFE7D3E}" dt="2022-03-11T11:55:35.074" v="1666" actId="2696"/>
        <pc:sldMkLst>
          <pc:docMk/>
          <pc:sldMk cId="3654692506" sldId="509"/>
        </pc:sldMkLst>
      </pc:sldChg>
      <pc:sldChg chg="del">
        <pc:chgData name="Murray Allen" userId="2a6d52d5-b0fe-4751-99b4-295b3a0d6395" providerId="ADAL" clId="{76DAF0E3-C295-44AD-95EC-9833BDFE7D3E}" dt="2022-03-11T11:55:27.707" v="1665" actId="2696"/>
        <pc:sldMkLst>
          <pc:docMk/>
          <pc:sldMk cId="1748127889" sldId="510"/>
        </pc:sldMkLst>
      </pc:sldChg>
      <pc:sldChg chg="del">
        <pc:chgData name="Murray Allen" userId="2a6d52d5-b0fe-4751-99b4-295b3a0d6395" providerId="ADAL" clId="{76DAF0E3-C295-44AD-95EC-9833BDFE7D3E}" dt="2022-03-11T11:55:56.500" v="1667" actId="2696"/>
        <pc:sldMkLst>
          <pc:docMk/>
          <pc:sldMk cId="1782823048" sldId="511"/>
        </pc:sldMkLst>
      </pc:sldChg>
      <pc:sldChg chg="del">
        <pc:chgData name="Murray Allen" userId="2a6d52d5-b0fe-4751-99b4-295b3a0d6395" providerId="ADAL" clId="{76DAF0E3-C295-44AD-95EC-9833BDFE7D3E}" dt="2022-03-11T11:55:56.500" v="1667" actId="2696"/>
        <pc:sldMkLst>
          <pc:docMk/>
          <pc:sldMk cId="3300483190" sldId="512"/>
        </pc:sldMkLst>
      </pc:sldChg>
      <pc:sldChg chg="del">
        <pc:chgData name="Murray Allen" userId="2a6d52d5-b0fe-4751-99b4-295b3a0d6395" providerId="ADAL" clId="{76DAF0E3-C295-44AD-95EC-9833BDFE7D3E}" dt="2022-03-11T11:55:56.500" v="1667" actId="2696"/>
        <pc:sldMkLst>
          <pc:docMk/>
          <pc:sldMk cId="1386121188" sldId="513"/>
        </pc:sldMkLst>
      </pc:sldChg>
      <pc:sldChg chg="del">
        <pc:chgData name="Murray Allen" userId="2a6d52d5-b0fe-4751-99b4-295b3a0d6395" providerId="ADAL" clId="{76DAF0E3-C295-44AD-95EC-9833BDFE7D3E}" dt="2022-03-11T11:55:56.500" v="1667" actId="2696"/>
        <pc:sldMkLst>
          <pc:docMk/>
          <pc:sldMk cId="2321623429" sldId="514"/>
        </pc:sldMkLst>
      </pc:sldChg>
      <pc:sldChg chg="modSp">
        <pc:chgData name="Murray Allen" userId="2a6d52d5-b0fe-4751-99b4-295b3a0d6395" providerId="ADAL" clId="{76DAF0E3-C295-44AD-95EC-9833BDFE7D3E}" dt="2022-03-14T17:32:54.392" v="3122" actId="114"/>
        <pc:sldMkLst>
          <pc:docMk/>
          <pc:sldMk cId="47735469" sldId="515"/>
        </pc:sldMkLst>
        <pc:spChg chg="mod">
          <ac:chgData name="Murray Allen" userId="2a6d52d5-b0fe-4751-99b4-295b3a0d6395" providerId="ADAL" clId="{76DAF0E3-C295-44AD-95EC-9833BDFE7D3E}" dt="2022-03-14T17:32:54.392" v="3122" actId="114"/>
          <ac:spMkLst>
            <pc:docMk/>
            <pc:sldMk cId="47735469" sldId="515"/>
            <ac:spMk id="3" creationId="{ABD14E3D-7B92-4991-987C-F1D767F05110}"/>
          </ac:spMkLst>
        </pc:spChg>
      </pc:sldChg>
      <pc:sldChg chg="modSp">
        <pc:chgData name="Murray Allen" userId="2a6d52d5-b0fe-4751-99b4-295b3a0d6395" providerId="ADAL" clId="{76DAF0E3-C295-44AD-95EC-9833BDFE7D3E}" dt="2022-03-14T17:31:45.582" v="3118" actId="114"/>
        <pc:sldMkLst>
          <pc:docMk/>
          <pc:sldMk cId="3754007317" sldId="516"/>
        </pc:sldMkLst>
        <pc:spChg chg="mod">
          <ac:chgData name="Murray Allen" userId="2a6d52d5-b0fe-4751-99b4-295b3a0d6395" providerId="ADAL" clId="{76DAF0E3-C295-44AD-95EC-9833BDFE7D3E}" dt="2022-03-14T17:31:45.582" v="3118" actId="114"/>
          <ac:spMkLst>
            <pc:docMk/>
            <pc:sldMk cId="3754007317" sldId="516"/>
            <ac:spMk id="3" creationId="{7FD76155-E5E1-410C-B724-263D20666A29}"/>
          </ac:spMkLst>
        </pc:spChg>
      </pc:sldChg>
      <pc:sldChg chg="addSp modSp del mod setBg">
        <pc:chgData name="Murray Allen" userId="2a6d52d5-b0fe-4751-99b4-295b3a0d6395" providerId="ADAL" clId="{76DAF0E3-C295-44AD-95EC-9833BDFE7D3E}" dt="2022-03-14T17:39:03.553" v="3134" actId="2696"/>
        <pc:sldMkLst>
          <pc:docMk/>
          <pc:sldMk cId="649017311" sldId="519"/>
        </pc:sldMkLst>
        <pc:spChg chg="mo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2" creationId="{DFB92F3D-39FA-A440-A288-179A50C2184D}"/>
          </ac:spMkLst>
        </pc:spChg>
        <pc:spChg chg="mo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3" creationId="{AA078F67-7CBF-7B46-96B6-1E5C5771A268}"/>
          </ac:spMkLst>
        </pc:spChg>
        <pc:spChg chg="mod or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4" creationId="{3155E9FE-F02F-0641-B0F6-5A8714FE48F8}"/>
          </ac:spMkLst>
        </pc:spChg>
        <pc:spChg chg="ad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10" creationId="{3F4C104D-5F30-4811-9376-566B26E4719A}"/>
          </ac:spMkLst>
        </pc:spChg>
        <pc:spChg chg="ad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12" creationId="{0815E34B-5D02-4E01-A936-E8E1C0AB6F12}"/>
          </ac:spMkLst>
        </pc:spChg>
        <pc:spChg chg="add">
          <ac:chgData name="Murray Allen" userId="2a6d52d5-b0fe-4751-99b4-295b3a0d6395" providerId="ADAL" clId="{76DAF0E3-C295-44AD-95EC-9833BDFE7D3E}" dt="2022-02-18T16:31:57.638" v="203" actId="26606"/>
          <ac:spMkLst>
            <pc:docMk/>
            <pc:sldMk cId="649017311" sldId="519"/>
            <ac:spMk id="14" creationId="{7DE3414B-B032-4710-A468-D3285E38C5FF}"/>
          </ac:spMkLst>
        </pc:spChg>
        <pc:picChg chg="mod">
          <ac:chgData name="Murray Allen" userId="2a6d52d5-b0fe-4751-99b4-295b3a0d6395" providerId="ADAL" clId="{76DAF0E3-C295-44AD-95EC-9833BDFE7D3E}" dt="2022-02-18T16:31:57.638" v="203" actId="26606"/>
          <ac:picMkLst>
            <pc:docMk/>
            <pc:sldMk cId="649017311" sldId="519"/>
            <ac:picMk id="5" creationId="{24B5404A-5E0E-B34B-A36A-D6256EA1165B}"/>
          </ac:picMkLst>
        </pc:picChg>
      </pc:sldChg>
      <pc:sldChg chg="del">
        <pc:chgData name="Murray Allen" userId="2a6d52d5-b0fe-4751-99b4-295b3a0d6395" providerId="ADAL" clId="{76DAF0E3-C295-44AD-95EC-9833BDFE7D3E}" dt="2022-03-14T17:39:41.930" v="3136" actId="2696"/>
        <pc:sldMkLst>
          <pc:docMk/>
          <pc:sldMk cId="2947931161" sldId="520"/>
        </pc:sldMkLst>
      </pc:sldChg>
      <pc:sldChg chg="modSp del mod">
        <pc:chgData name="Murray Allen" userId="2a6d52d5-b0fe-4751-99b4-295b3a0d6395" providerId="ADAL" clId="{76DAF0E3-C295-44AD-95EC-9833BDFE7D3E}" dt="2022-03-14T17:39:11.452" v="3135" actId="2696"/>
        <pc:sldMkLst>
          <pc:docMk/>
          <pc:sldMk cId="714044705" sldId="521"/>
        </pc:sldMkLst>
        <pc:spChg chg="mod">
          <ac:chgData name="Murray Allen" userId="2a6d52d5-b0fe-4751-99b4-295b3a0d6395" providerId="ADAL" clId="{76DAF0E3-C295-44AD-95EC-9833BDFE7D3E}" dt="2022-03-11T10:01:10.434" v="239" actId="20577"/>
          <ac:spMkLst>
            <pc:docMk/>
            <pc:sldMk cId="714044705" sldId="521"/>
            <ac:spMk id="3" creationId="{E5FAEDF8-7534-49F5-8C4D-B56293A7E944}"/>
          </ac:spMkLst>
        </pc:spChg>
      </pc:sldChg>
      <pc:sldChg chg="addSp delSp modSp add mod addAnim">
        <pc:chgData name="Murray Allen" userId="2a6d52d5-b0fe-4751-99b4-295b3a0d6395" providerId="ADAL" clId="{76DAF0E3-C295-44AD-95EC-9833BDFE7D3E}" dt="2022-02-18T16:22:05.222" v="80"/>
        <pc:sldMkLst>
          <pc:docMk/>
          <pc:sldMk cId="2609333392" sldId="522"/>
        </pc:sldMkLst>
        <pc:spChg chg="mod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2" creationId="{D003CA2D-04F4-4E08-9A99-F03FA42EC6FE}"/>
          </ac:spMkLst>
        </pc:spChg>
        <pc:spChg chg="mod ord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3" creationId="{34232D21-1568-4ECE-B36F-44C3D901BD01}"/>
          </ac:spMkLst>
        </pc:spChg>
        <pc:spChg chg="del">
          <ac:chgData name="Murray Allen" userId="2a6d52d5-b0fe-4751-99b4-295b3a0d6395" providerId="ADAL" clId="{76DAF0E3-C295-44AD-95EC-9833BDFE7D3E}" dt="2022-02-18T16:21:21.710" v="20" actId="26606"/>
          <ac:spMkLst>
            <pc:docMk/>
            <pc:sldMk cId="2609333392" sldId="522"/>
            <ac:spMk id="41" creationId="{1996130F-9AB5-4DE9-8574-3AF891C5C172}"/>
          </ac:spMkLst>
        </pc:spChg>
        <pc:spChg chg="del">
          <ac:chgData name="Murray Allen" userId="2a6d52d5-b0fe-4751-99b4-295b3a0d6395" providerId="ADAL" clId="{76DAF0E3-C295-44AD-95EC-9833BDFE7D3E}" dt="2022-02-18T16:21:21.710" v="20" actId="26606"/>
          <ac:spMkLst>
            <pc:docMk/>
            <pc:sldMk cId="2609333392" sldId="522"/>
            <ac:spMk id="43" creationId="{3623DEAC-F39C-45D6-86DC-1033F6429528}"/>
          </ac:spMkLst>
        </pc:spChg>
        <pc:spChg chg="del">
          <ac:chgData name="Murray Allen" userId="2a6d52d5-b0fe-4751-99b4-295b3a0d6395" providerId="ADAL" clId="{76DAF0E3-C295-44AD-95EC-9833BDFE7D3E}" dt="2022-02-18T16:21:21.710" v="20" actId="26606"/>
          <ac:spMkLst>
            <pc:docMk/>
            <pc:sldMk cId="2609333392" sldId="522"/>
            <ac:spMk id="45" creationId="{CADF4631-3C8F-45EE-8D19-4D3E8426B34A}"/>
          </ac:spMkLst>
        </pc:spChg>
        <pc:spChg chg="del">
          <ac:chgData name="Murray Allen" userId="2a6d52d5-b0fe-4751-99b4-295b3a0d6395" providerId="ADAL" clId="{76DAF0E3-C295-44AD-95EC-9833BDFE7D3E}" dt="2022-02-18T16:21:21.710" v="20" actId="26606"/>
          <ac:spMkLst>
            <pc:docMk/>
            <pc:sldMk cId="2609333392" sldId="522"/>
            <ac:spMk id="75" creationId="{46FA917F-43A3-4FA3-A085-59D0DC397EFA}"/>
          </ac:spMkLst>
        </pc:spChg>
        <pc:spChg chg="del">
          <ac:chgData name="Murray Allen" userId="2a6d52d5-b0fe-4751-99b4-295b3a0d6395" providerId="ADAL" clId="{76DAF0E3-C295-44AD-95EC-9833BDFE7D3E}" dt="2022-02-18T16:21:21.710" v="20" actId="26606"/>
          <ac:spMkLst>
            <pc:docMk/>
            <pc:sldMk cId="2609333392" sldId="522"/>
            <ac:spMk id="77" creationId="{9CBF007B-8C8C-4F79-B037-9F4C61F9F954}"/>
          </ac:spMkLst>
        </pc:spChg>
        <pc:spChg chg="add del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10" creationId="{1996130F-9AB5-4DE9-8574-3AF891C5C172}"/>
          </ac:spMkLst>
        </pc:spChg>
        <pc:spChg chg="add del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12" creationId="{3623DEAC-F39C-45D6-86DC-1033F6429528}"/>
          </ac:spMkLst>
        </pc:spChg>
        <pc:spChg chg="add del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14" creationId="{CADF4631-3C8F-45EE-8D19-4D3E8426B34A}"/>
          </ac:spMkLst>
        </pc:spChg>
        <pc:spChg chg="add del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44" creationId="{46FA917F-43A3-4FA3-A085-59D0DC397EFA}"/>
          </ac:spMkLst>
        </pc:spChg>
        <pc:spChg chg="add del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46" creationId="{9CBF007B-8C8C-4F79-B037-9F4C61F9F954}"/>
          </ac:spMkLst>
        </pc:spChg>
        <pc:spChg chg="add del">
          <ac:chgData name="Murray Allen" userId="2a6d52d5-b0fe-4751-99b4-295b3a0d6395" providerId="ADAL" clId="{76DAF0E3-C295-44AD-95EC-9833BDFE7D3E}" dt="2022-02-18T16:22:05.184" v="78" actId="26606"/>
          <ac:spMkLst>
            <pc:docMk/>
            <pc:sldMk cId="2609333392" sldId="522"/>
            <ac:spMk id="179" creationId="{1996130F-9AB5-4DE9-8574-3AF891C5C172}"/>
          </ac:spMkLst>
        </pc:spChg>
        <pc:spChg chg="add del">
          <ac:chgData name="Murray Allen" userId="2a6d52d5-b0fe-4751-99b4-295b3a0d6395" providerId="ADAL" clId="{76DAF0E3-C295-44AD-95EC-9833BDFE7D3E}" dt="2022-02-18T16:22:05.184" v="78" actId="26606"/>
          <ac:spMkLst>
            <pc:docMk/>
            <pc:sldMk cId="2609333392" sldId="522"/>
            <ac:spMk id="181" creationId="{3623DEAC-F39C-45D6-86DC-1033F6429528}"/>
          </ac:spMkLst>
        </pc:spChg>
        <pc:spChg chg="add del">
          <ac:chgData name="Murray Allen" userId="2a6d52d5-b0fe-4751-99b4-295b3a0d6395" providerId="ADAL" clId="{76DAF0E3-C295-44AD-95EC-9833BDFE7D3E}" dt="2022-02-18T16:22:05.184" v="78" actId="26606"/>
          <ac:spMkLst>
            <pc:docMk/>
            <pc:sldMk cId="2609333392" sldId="522"/>
            <ac:spMk id="183" creationId="{A692209D-B607-46C3-8560-07AF72291659}"/>
          </ac:spMkLst>
        </pc:spChg>
        <pc:spChg chg="add del">
          <ac:chgData name="Murray Allen" userId="2a6d52d5-b0fe-4751-99b4-295b3a0d6395" providerId="ADAL" clId="{76DAF0E3-C295-44AD-95EC-9833BDFE7D3E}" dt="2022-02-18T16:22:05.184" v="78" actId="26606"/>
          <ac:spMkLst>
            <pc:docMk/>
            <pc:sldMk cId="2609333392" sldId="522"/>
            <ac:spMk id="185" creationId="{94874638-CF15-4908-BC4B-4908744D0BAF}"/>
          </ac:spMkLst>
        </pc:spChg>
        <pc:spChg chg="add del">
          <ac:chgData name="Murray Allen" userId="2a6d52d5-b0fe-4751-99b4-295b3a0d6395" providerId="ADAL" clId="{76DAF0E3-C295-44AD-95EC-9833BDFE7D3E}" dt="2022-02-18T16:22:05.184" v="78" actId="26606"/>
          <ac:spMkLst>
            <pc:docMk/>
            <pc:sldMk cId="2609333392" sldId="522"/>
            <ac:spMk id="187" creationId="{5F1B8348-CD6E-4561-A704-C232D9A2676D}"/>
          </ac:spMkLst>
        </pc:spChg>
        <pc:spChg chg="add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91" creationId="{DE91395A-2D18-4AF6-A0AC-AAA7189FED11}"/>
          </ac:spMkLst>
        </pc:spChg>
        <pc:spChg chg="add">
          <ac:chgData name="Murray Allen" userId="2a6d52d5-b0fe-4751-99b4-295b3a0d6395" providerId="ADAL" clId="{76DAF0E3-C295-44AD-95EC-9833BDFE7D3E}" dt="2022-02-18T16:22:05.216" v="79" actId="26606"/>
          <ac:spMkLst>
            <pc:docMk/>
            <pc:sldMk cId="2609333392" sldId="522"/>
            <ac:spMk id="192" creationId="{7BD08880-457D-4C62-A3B5-6A9B0878C7E9}"/>
          </ac:spMkLst>
        </pc:spChg>
        <pc:grpChg chg="del">
          <ac:chgData name="Murray Allen" userId="2a6d52d5-b0fe-4751-99b4-295b3a0d6395" providerId="ADAL" clId="{76DAF0E3-C295-44AD-95EC-9833BDFE7D3E}" dt="2022-02-18T16:21:21.710" v="20" actId="26606"/>
          <ac:grpSpMkLst>
            <pc:docMk/>
            <pc:sldMk cId="2609333392" sldId="522"/>
            <ac:grpSpMk id="13" creationId="{166BF9EE-F7AC-4FA5-AC7E-001B3A642F75}"/>
          </ac:grpSpMkLst>
        </pc:grpChg>
        <pc:grpChg chg="del">
          <ac:chgData name="Murray Allen" userId="2a6d52d5-b0fe-4751-99b4-295b3a0d6395" providerId="ADAL" clId="{76DAF0E3-C295-44AD-95EC-9833BDFE7D3E}" dt="2022-02-18T16:21:21.710" v="20" actId="26606"/>
          <ac:grpSpMkLst>
            <pc:docMk/>
            <pc:sldMk cId="2609333392" sldId="522"/>
            <ac:grpSpMk id="27" creationId="{E312DBA5-56D8-42B2-BA94-28168C2A6703}"/>
          </ac:grpSpMkLst>
        </pc:grpChg>
        <pc:grpChg chg="del">
          <ac:chgData name="Murray Allen" userId="2a6d52d5-b0fe-4751-99b4-295b3a0d6395" providerId="ADAL" clId="{76DAF0E3-C295-44AD-95EC-9833BDFE7D3E}" dt="2022-02-18T16:21:21.710" v="20" actId="26606"/>
          <ac:grpSpMkLst>
            <pc:docMk/>
            <pc:sldMk cId="2609333392" sldId="522"/>
            <ac:grpSpMk id="47" creationId="{F291099C-17EE-4E0E-B096-C79975050035}"/>
          </ac:grpSpMkLst>
        </pc:grpChg>
        <pc:grpChg chg="del">
          <ac:chgData name="Murray Allen" userId="2a6d52d5-b0fe-4751-99b4-295b3a0d6395" providerId="ADAL" clId="{76DAF0E3-C295-44AD-95EC-9833BDFE7D3E}" dt="2022-02-18T16:21:21.710" v="20" actId="26606"/>
          <ac:grpSpMkLst>
            <pc:docMk/>
            <pc:sldMk cId="2609333392" sldId="522"/>
            <ac:grpSpMk id="61" creationId="{6A54B62D-FC5C-4E1A-8D8B-279576FE5379}"/>
          </ac:grpSpMkLst>
        </pc:grpChg>
        <pc:grpChg chg="add del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82" creationId="{166BF9EE-F7AC-4FA5-AC7E-001B3A642F75}"/>
          </ac:grpSpMkLst>
        </pc:grpChg>
        <pc:grpChg chg="add del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96" creationId="{E312DBA5-56D8-42B2-BA94-28168C2A6703}"/>
          </ac:grpSpMkLst>
        </pc:grpChg>
        <pc:grpChg chg="add del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116" creationId="{F291099C-17EE-4E0E-B096-C79975050035}"/>
          </ac:grpSpMkLst>
        </pc:grpChg>
        <pc:grpChg chg="add del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130" creationId="{6A54B62D-FC5C-4E1A-8D8B-279576FE5379}"/>
          </ac:grpSpMkLst>
        </pc:grpChg>
        <pc:grpChg chg="add del">
          <ac:chgData name="Murray Allen" userId="2a6d52d5-b0fe-4751-99b4-295b3a0d6395" providerId="ADAL" clId="{76DAF0E3-C295-44AD-95EC-9833BDFE7D3E}" dt="2022-02-18T16:22:05.184" v="78" actId="26606"/>
          <ac:grpSpMkLst>
            <pc:docMk/>
            <pc:sldMk cId="2609333392" sldId="522"/>
            <ac:grpSpMk id="151" creationId="{166BF9EE-F7AC-4FA5-AC7E-001B3A642F75}"/>
          </ac:grpSpMkLst>
        </pc:grpChg>
        <pc:grpChg chg="add del">
          <ac:chgData name="Murray Allen" userId="2a6d52d5-b0fe-4751-99b4-295b3a0d6395" providerId="ADAL" clId="{76DAF0E3-C295-44AD-95EC-9833BDFE7D3E}" dt="2022-02-18T16:22:05.184" v="78" actId="26606"/>
          <ac:grpSpMkLst>
            <pc:docMk/>
            <pc:sldMk cId="2609333392" sldId="522"/>
            <ac:grpSpMk id="165" creationId="{E312DBA5-56D8-42B2-BA94-28168C2A6703}"/>
          </ac:grpSpMkLst>
        </pc:grpChg>
        <pc:grpChg chg="add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189" creationId="{7398C59F-5A18-487B-91D6-B955AACF2E50}"/>
          </ac:grpSpMkLst>
        </pc:grpChg>
        <pc:grpChg chg="add">
          <ac:chgData name="Murray Allen" userId="2a6d52d5-b0fe-4751-99b4-295b3a0d6395" providerId="ADAL" clId="{76DAF0E3-C295-44AD-95EC-9833BDFE7D3E}" dt="2022-02-18T16:22:05.216" v="79" actId="26606"/>
          <ac:grpSpMkLst>
            <pc:docMk/>
            <pc:sldMk cId="2609333392" sldId="522"/>
            <ac:grpSpMk id="190" creationId="{520234FB-542E-4550-9C2F-1B56FD41A1CA}"/>
          </ac:grpSpMkLst>
        </pc:grpChg>
        <pc:picChg chg="add mod ord">
          <ac:chgData name="Murray Allen" userId="2a6d52d5-b0fe-4751-99b4-295b3a0d6395" providerId="ADAL" clId="{76DAF0E3-C295-44AD-95EC-9833BDFE7D3E}" dt="2022-02-18T16:22:05.216" v="79" actId="26606"/>
          <ac:picMkLst>
            <pc:docMk/>
            <pc:sldMk cId="2609333392" sldId="522"/>
            <ac:picMk id="5" creationId="{7FB6E209-28FE-44D6-B860-DA06AF2FD338}"/>
          </ac:picMkLst>
        </pc:picChg>
        <pc:picChg chg="del">
          <ac:chgData name="Murray Allen" userId="2a6d52d5-b0fe-4751-99b4-295b3a0d6395" providerId="ADAL" clId="{76DAF0E3-C295-44AD-95EC-9833BDFE7D3E}" dt="2022-02-18T16:21:18.306" v="18" actId="478"/>
          <ac:picMkLst>
            <pc:docMk/>
            <pc:sldMk cId="2609333392" sldId="522"/>
            <ac:picMk id="8" creationId="{7EB053EE-A375-4920-BCF8-C02DE7DECE3C}"/>
          </ac:picMkLst>
        </pc:picChg>
      </pc:sldChg>
      <pc:sldChg chg="modSp new mod ord">
        <pc:chgData name="Murray Allen" userId="2a6d52d5-b0fe-4751-99b4-295b3a0d6395" providerId="ADAL" clId="{76DAF0E3-C295-44AD-95EC-9833BDFE7D3E}" dt="2022-03-11T11:56:52.554" v="1669"/>
        <pc:sldMkLst>
          <pc:docMk/>
          <pc:sldMk cId="3739810158" sldId="523"/>
        </pc:sldMkLst>
        <pc:spChg chg="mod">
          <ac:chgData name="Murray Allen" userId="2a6d52d5-b0fe-4751-99b4-295b3a0d6395" providerId="ADAL" clId="{76DAF0E3-C295-44AD-95EC-9833BDFE7D3E}" dt="2022-03-11T10:33:43.002" v="332" actId="20577"/>
          <ac:spMkLst>
            <pc:docMk/>
            <pc:sldMk cId="3739810158" sldId="523"/>
            <ac:spMk id="2" creationId="{D96D1510-DDC7-43AD-AEA6-92D729C1207E}"/>
          </ac:spMkLst>
        </pc:spChg>
        <pc:spChg chg="mod">
          <ac:chgData name="Murray Allen" userId="2a6d52d5-b0fe-4751-99b4-295b3a0d6395" providerId="ADAL" clId="{76DAF0E3-C295-44AD-95EC-9833BDFE7D3E}" dt="2022-03-11T10:51:51.899" v="1484" actId="20577"/>
          <ac:spMkLst>
            <pc:docMk/>
            <pc:sldMk cId="3739810158" sldId="523"/>
            <ac:spMk id="3" creationId="{A4CD2D3C-8DD4-4A27-BE47-CA28BAB99175}"/>
          </ac:spMkLst>
        </pc:spChg>
      </pc:sldChg>
      <pc:sldChg chg="addSp new mod ord">
        <pc:chgData name="Murray Allen" userId="2a6d52d5-b0fe-4751-99b4-295b3a0d6395" providerId="ADAL" clId="{76DAF0E3-C295-44AD-95EC-9833BDFE7D3E}" dt="2022-03-11T11:56:52.554" v="1669"/>
        <pc:sldMkLst>
          <pc:docMk/>
          <pc:sldMk cId="3047735697" sldId="524"/>
        </pc:sldMkLst>
        <pc:picChg chg="add">
          <ac:chgData name="Murray Allen" userId="2a6d52d5-b0fe-4751-99b4-295b3a0d6395" providerId="ADAL" clId="{76DAF0E3-C295-44AD-95EC-9833BDFE7D3E}" dt="2022-03-11T10:36:33.278" v="809" actId="22"/>
          <ac:picMkLst>
            <pc:docMk/>
            <pc:sldMk cId="3047735697" sldId="524"/>
            <ac:picMk id="4" creationId="{60DCC3C8-BB99-4852-B3CA-C3E0AF49BE9B}"/>
          </ac:picMkLst>
        </pc:picChg>
      </pc:sldChg>
      <pc:sldChg chg="modSp add ord">
        <pc:chgData name="Murray Allen" userId="2a6d52d5-b0fe-4751-99b4-295b3a0d6395" providerId="ADAL" clId="{76DAF0E3-C295-44AD-95EC-9833BDFE7D3E}" dt="2022-03-11T11:56:52.554" v="1669"/>
        <pc:sldMkLst>
          <pc:docMk/>
          <pc:sldMk cId="347156506" sldId="525"/>
        </pc:sldMkLst>
        <pc:spChg chg="mod">
          <ac:chgData name="Murray Allen" userId="2a6d52d5-b0fe-4751-99b4-295b3a0d6395" providerId="ADAL" clId="{76DAF0E3-C295-44AD-95EC-9833BDFE7D3E}" dt="2022-03-11T10:38:06.606" v="817" actId="113"/>
          <ac:spMkLst>
            <pc:docMk/>
            <pc:sldMk cId="347156506" sldId="525"/>
            <ac:spMk id="6" creationId="{51C9207D-DDC4-44C2-91F2-2232DD2CEBCB}"/>
          </ac:spMkLst>
        </pc:spChg>
      </pc:sldChg>
      <pc:sldChg chg="modSp new mod ord">
        <pc:chgData name="Murray Allen" userId="2a6d52d5-b0fe-4751-99b4-295b3a0d6395" providerId="ADAL" clId="{76DAF0E3-C295-44AD-95EC-9833BDFE7D3E}" dt="2022-03-11T11:56:52.554" v="1669"/>
        <pc:sldMkLst>
          <pc:docMk/>
          <pc:sldMk cId="1812151362" sldId="526"/>
        </pc:sldMkLst>
        <pc:spChg chg="mod">
          <ac:chgData name="Murray Allen" userId="2a6d52d5-b0fe-4751-99b4-295b3a0d6395" providerId="ADAL" clId="{76DAF0E3-C295-44AD-95EC-9833BDFE7D3E}" dt="2022-03-11T10:39:59.464" v="839" actId="5793"/>
          <ac:spMkLst>
            <pc:docMk/>
            <pc:sldMk cId="1812151362" sldId="526"/>
            <ac:spMk id="2" creationId="{2F2CB2C3-2122-4F9C-B816-6BD05A6E446A}"/>
          </ac:spMkLst>
        </pc:spChg>
        <pc:spChg chg="mod">
          <ac:chgData name="Murray Allen" userId="2a6d52d5-b0fe-4751-99b4-295b3a0d6395" providerId="ADAL" clId="{76DAF0E3-C295-44AD-95EC-9833BDFE7D3E}" dt="2022-03-11T10:50:51.491" v="1422" actId="12"/>
          <ac:spMkLst>
            <pc:docMk/>
            <pc:sldMk cId="1812151362" sldId="526"/>
            <ac:spMk id="3" creationId="{9674EA80-05D2-4BCE-B7CE-BD292E36C4CA}"/>
          </ac:spMkLst>
        </pc:spChg>
      </pc:sldChg>
      <pc:sldChg chg="addSp modSp new mod ord setBg">
        <pc:chgData name="Murray Allen" userId="2a6d52d5-b0fe-4751-99b4-295b3a0d6395" providerId="ADAL" clId="{76DAF0E3-C295-44AD-95EC-9833BDFE7D3E}" dt="2022-03-11T11:56:52.554" v="1669"/>
        <pc:sldMkLst>
          <pc:docMk/>
          <pc:sldMk cId="3452789032" sldId="527"/>
        </pc:sldMkLst>
        <pc:spChg chg="mo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2" creationId="{126155F0-94A3-47CC-893D-3CC33173337F}"/>
          </ac:spMkLst>
        </pc:spChg>
        <pc:spChg chg="mo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3" creationId="{07736353-C46B-4CCE-B2CC-1B43A450B965}"/>
          </ac:spMkLst>
        </pc:spChg>
        <pc:spChg chg="mod or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4" creationId="{9468C714-3977-439D-B339-C7A7EC93B057}"/>
          </ac:spMkLst>
        </pc:spChg>
        <pc:spChg chg="ad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11" creationId="{3F4C104D-5F30-4811-9376-566B26E4719A}"/>
          </ac:spMkLst>
        </pc:spChg>
        <pc:spChg chg="ad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13" creationId="{0815E34B-5D02-4E01-A936-E8E1C0AB6F12}"/>
          </ac:spMkLst>
        </pc:spChg>
        <pc:spChg chg="add">
          <ac:chgData name="Murray Allen" userId="2a6d52d5-b0fe-4751-99b4-295b3a0d6395" providerId="ADAL" clId="{76DAF0E3-C295-44AD-95EC-9833BDFE7D3E}" dt="2022-03-11T10:43:16.981" v="1218" actId="26606"/>
          <ac:spMkLst>
            <pc:docMk/>
            <pc:sldMk cId="3452789032" sldId="527"/>
            <ac:spMk id="15" creationId="{7DE3414B-B032-4710-A468-D3285E38C5FF}"/>
          </ac:spMkLst>
        </pc:spChg>
        <pc:picChg chg="add mod">
          <ac:chgData name="Murray Allen" userId="2a6d52d5-b0fe-4751-99b4-295b3a0d6395" providerId="ADAL" clId="{76DAF0E3-C295-44AD-95EC-9833BDFE7D3E}" dt="2022-03-11T10:43:16.981" v="1218" actId="26606"/>
          <ac:picMkLst>
            <pc:docMk/>
            <pc:sldMk cId="3452789032" sldId="527"/>
            <ac:picMk id="6" creationId="{00ED6C4E-6214-4973-BCBB-633A6F86AD1B}"/>
          </ac:picMkLst>
        </pc:picChg>
      </pc:sldChg>
      <pc:sldChg chg="addSp delSp modSp add mod modClrScheme chgLayout">
        <pc:chgData name="Murray Allen" userId="2a6d52d5-b0fe-4751-99b4-295b3a0d6395" providerId="ADAL" clId="{76DAF0E3-C295-44AD-95EC-9833BDFE7D3E}" dt="2022-03-11T11:46:28.333" v="1513" actId="20577"/>
        <pc:sldMkLst>
          <pc:docMk/>
          <pc:sldMk cId="232675483" sldId="528"/>
        </pc:sldMkLst>
        <pc:spChg chg="mod ord">
          <ac:chgData name="Murray Allen" userId="2a6d52d5-b0fe-4751-99b4-295b3a0d6395" providerId="ADAL" clId="{76DAF0E3-C295-44AD-95EC-9833BDFE7D3E}" dt="2022-03-11T11:46:28.333" v="1513" actId="20577"/>
          <ac:spMkLst>
            <pc:docMk/>
            <pc:sldMk cId="232675483" sldId="528"/>
            <ac:spMk id="2" creationId="{D0B69FA6-B722-4DD4-A830-E9B17A18407B}"/>
          </ac:spMkLst>
        </pc:spChg>
        <pc:spChg chg="mod ord">
          <ac:chgData name="Murray Allen" userId="2a6d52d5-b0fe-4751-99b4-295b3a0d6395" providerId="ADAL" clId="{76DAF0E3-C295-44AD-95EC-9833BDFE7D3E}" dt="2022-03-11T11:45:58.403" v="1494" actId="700"/>
          <ac:spMkLst>
            <pc:docMk/>
            <pc:sldMk cId="232675483" sldId="528"/>
            <ac:spMk id="3" creationId="{0A8E0F74-8BBD-4352-958D-AF0778C91A4C}"/>
          </ac:spMkLst>
        </pc:spChg>
        <pc:spChg chg="add del mod">
          <ac:chgData name="Murray Allen" userId="2a6d52d5-b0fe-4751-99b4-295b3a0d6395" providerId="ADAL" clId="{76DAF0E3-C295-44AD-95EC-9833BDFE7D3E}" dt="2022-03-11T11:45:58.403" v="1494" actId="700"/>
          <ac:spMkLst>
            <pc:docMk/>
            <pc:sldMk cId="232675483" sldId="528"/>
            <ac:spMk id="6" creationId="{09F78CBC-6299-4EA3-87BC-BA89FE7F82A7}"/>
          </ac:spMkLst>
        </pc:spChg>
        <pc:picChg chg="del">
          <ac:chgData name="Murray Allen" userId="2a6d52d5-b0fe-4751-99b4-295b3a0d6395" providerId="ADAL" clId="{76DAF0E3-C295-44AD-95EC-9833BDFE7D3E}" dt="2022-03-11T11:45:47.004" v="1492" actId="478"/>
          <ac:picMkLst>
            <pc:docMk/>
            <pc:sldMk cId="232675483" sldId="528"/>
            <ac:picMk id="4" creationId="{EF68F492-19E5-41CF-8B17-FF8691475982}"/>
          </ac:picMkLst>
        </pc:picChg>
        <pc:picChg chg="add mod">
          <ac:chgData name="Murray Allen" userId="2a6d52d5-b0fe-4751-99b4-295b3a0d6395" providerId="ADAL" clId="{76DAF0E3-C295-44AD-95EC-9833BDFE7D3E}" dt="2022-03-11T11:46:21.090" v="1509" actId="1036"/>
          <ac:picMkLst>
            <pc:docMk/>
            <pc:sldMk cId="232675483" sldId="528"/>
            <ac:picMk id="8" creationId="{2632F883-197A-4F09-A98C-9EF53DDD5989}"/>
          </ac:picMkLst>
        </pc:picChg>
      </pc:sldChg>
      <pc:sldChg chg="addSp modSp new mod">
        <pc:chgData name="Murray Allen" userId="2a6d52d5-b0fe-4751-99b4-295b3a0d6395" providerId="ADAL" clId="{76DAF0E3-C295-44AD-95EC-9833BDFE7D3E}" dt="2022-03-11T11:49:25.829" v="1576" actId="6549"/>
        <pc:sldMkLst>
          <pc:docMk/>
          <pc:sldMk cId="2516410985" sldId="529"/>
        </pc:sldMkLst>
        <pc:spChg chg="mod">
          <ac:chgData name="Murray Allen" userId="2a6d52d5-b0fe-4751-99b4-295b3a0d6395" providerId="ADAL" clId="{76DAF0E3-C295-44AD-95EC-9833BDFE7D3E}" dt="2022-03-11T11:49:25.829" v="1576" actId="6549"/>
          <ac:spMkLst>
            <pc:docMk/>
            <pc:sldMk cId="2516410985" sldId="529"/>
            <ac:spMk id="2" creationId="{D1812FE4-9F9F-4D0E-B610-50088A62B7D7}"/>
          </ac:spMkLst>
        </pc:spChg>
        <pc:picChg chg="add mod">
          <ac:chgData name="Murray Allen" userId="2a6d52d5-b0fe-4751-99b4-295b3a0d6395" providerId="ADAL" clId="{76DAF0E3-C295-44AD-95EC-9833BDFE7D3E}" dt="2022-03-11T11:48:49.002" v="1527" actId="1036"/>
          <ac:picMkLst>
            <pc:docMk/>
            <pc:sldMk cId="2516410985" sldId="529"/>
            <ac:picMk id="5" creationId="{E8379243-0AC2-4DB7-BD5D-03609A89FFC7}"/>
          </ac:picMkLst>
        </pc:picChg>
      </pc:sldChg>
      <pc:sldChg chg="addSp delSp modSp new mod setBg modClrScheme chgLayout">
        <pc:chgData name="Murray Allen" userId="2a6d52d5-b0fe-4751-99b4-295b3a0d6395" providerId="ADAL" clId="{76DAF0E3-C295-44AD-95EC-9833BDFE7D3E}" dt="2022-03-11T11:55:06.203" v="1664" actId="1037"/>
        <pc:sldMkLst>
          <pc:docMk/>
          <pc:sldMk cId="3103743687" sldId="530"/>
        </pc:sldMkLst>
        <pc:spChg chg="del">
          <ac:chgData name="Murray Allen" userId="2a6d52d5-b0fe-4751-99b4-295b3a0d6395" providerId="ADAL" clId="{76DAF0E3-C295-44AD-95EC-9833BDFE7D3E}" dt="2022-03-11T11:51:01.016" v="1579" actId="700"/>
          <ac:spMkLst>
            <pc:docMk/>
            <pc:sldMk cId="3103743687" sldId="530"/>
            <ac:spMk id="2" creationId="{CE4DADDD-DD67-4F21-BE8E-3A0CFC2E0BE8}"/>
          </ac:spMkLst>
        </pc:spChg>
        <pc:spChg chg="mod ord">
          <ac:chgData name="Murray Allen" userId="2a6d52d5-b0fe-4751-99b4-295b3a0d6395" providerId="ADAL" clId="{76DAF0E3-C295-44AD-95EC-9833BDFE7D3E}" dt="2022-03-11T11:51:12.352" v="1586" actId="26606"/>
          <ac:spMkLst>
            <pc:docMk/>
            <pc:sldMk cId="3103743687" sldId="530"/>
            <ac:spMk id="3" creationId="{D86003F3-321C-4C24-AF18-886BF474F22B}"/>
          </ac:spMkLst>
        </pc:spChg>
        <pc:spChg chg="add mod">
          <ac:chgData name="Murray Allen" userId="2a6d52d5-b0fe-4751-99b4-295b3a0d6395" providerId="ADAL" clId="{76DAF0E3-C295-44AD-95EC-9833BDFE7D3E}" dt="2022-03-11T11:55:06.203" v="1664" actId="1037"/>
          <ac:spMkLst>
            <pc:docMk/>
            <pc:sldMk cId="3103743687" sldId="530"/>
            <ac:spMk id="6" creationId="{F8F55927-F3FE-4C0A-92FF-BCB9D8F7B9C6}"/>
          </ac:spMkLst>
        </pc:spChg>
        <pc:spChg chg="add del">
          <ac:chgData name="Murray Allen" userId="2a6d52d5-b0fe-4751-99b4-295b3a0d6395" providerId="ADAL" clId="{76DAF0E3-C295-44AD-95EC-9833BDFE7D3E}" dt="2022-03-11T11:51:07.210" v="1581" actId="26606"/>
          <ac:spMkLst>
            <pc:docMk/>
            <pc:sldMk cId="3103743687" sldId="530"/>
            <ac:spMk id="10" creationId="{01520B72-94C4-4ABB-AC64-A3382705BE06}"/>
          </ac:spMkLst>
        </pc:spChg>
        <pc:spChg chg="add del">
          <ac:chgData name="Murray Allen" userId="2a6d52d5-b0fe-4751-99b4-295b3a0d6395" providerId="ADAL" clId="{76DAF0E3-C295-44AD-95EC-9833BDFE7D3E}" dt="2022-03-11T11:51:07.210" v="1581" actId="26606"/>
          <ac:spMkLst>
            <pc:docMk/>
            <pc:sldMk cId="3103743687" sldId="530"/>
            <ac:spMk id="12" creationId="{9A64CBFD-D6E8-4E6A-8F66-1948BED33157}"/>
          </ac:spMkLst>
        </pc:spChg>
        <pc:spChg chg="add del">
          <ac:chgData name="Murray Allen" userId="2a6d52d5-b0fe-4751-99b4-295b3a0d6395" providerId="ADAL" clId="{76DAF0E3-C295-44AD-95EC-9833BDFE7D3E}" dt="2022-03-11T11:51:09.776" v="1583" actId="26606"/>
          <ac:spMkLst>
            <pc:docMk/>
            <pc:sldMk cId="3103743687" sldId="530"/>
            <ac:spMk id="14" creationId="{819D1EE6-C77B-4AB5-80C2-B2766A04E642}"/>
          </ac:spMkLst>
        </pc:spChg>
        <pc:spChg chg="add del">
          <ac:chgData name="Murray Allen" userId="2a6d52d5-b0fe-4751-99b4-295b3a0d6395" providerId="ADAL" clId="{76DAF0E3-C295-44AD-95EC-9833BDFE7D3E}" dt="2022-03-11T11:51:09.776" v="1583" actId="26606"/>
          <ac:spMkLst>
            <pc:docMk/>
            <pc:sldMk cId="3103743687" sldId="530"/>
            <ac:spMk id="15" creationId="{873991DB-6F50-4514-9746-B72BC8E1059E}"/>
          </ac:spMkLst>
        </pc:spChg>
        <pc:spChg chg="add del">
          <ac:chgData name="Murray Allen" userId="2a6d52d5-b0fe-4751-99b4-295b3a0d6395" providerId="ADAL" clId="{76DAF0E3-C295-44AD-95EC-9833BDFE7D3E}" dt="2022-03-11T11:51:12.343" v="1585" actId="26606"/>
          <ac:spMkLst>
            <pc:docMk/>
            <pc:sldMk cId="3103743687" sldId="530"/>
            <ac:spMk id="17" creationId="{01520B72-94C4-4ABB-AC64-A3382705BE06}"/>
          </ac:spMkLst>
        </pc:spChg>
        <pc:spChg chg="add del">
          <ac:chgData name="Murray Allen" userId="2a6d52d5-b0fe-4751-99b4-295b3a0d6395" providerId="ADAL" clId="{76DAF0E3-C295-44AD-95EC-9833BDFE7D3E}" dt="2022-03-11T11:51:12.343" v="1585" actId="26606"/>
          <ac:spMkLst>
            <pc:docMk/>
            <pc:sldMk cId="3103743687" sldId="530"/>
            <ac:spMk id="18" creationId="{9A64CBFD-D6E8-4E6A-8F66-1948BED33157}"/>
          </ac:spMkLst>
        </pc:spChg>
        <pc:spChg chg="add">
          <ac:chgData name="Murray Allen" userId="2a6d52d5-b0fe-4751-99b4-295b3a0d6395" providerId="ADAL" clId="{76DAF0E3-C295-44AD-95EC-9833BDFE7D3E}" dt="2022-03-11T11:51:12.352" v="1586" actId="26606"/>
          <ac:spMkLst>
            <pc:docMk/>
            <pc:sldMk cId="3103743687" sldId="530"/>
            <ac:spMk id="20" creationId="{819D1EE6-C77B-4AB5-80C2-B2766A04E642}"/>
          </ac:spMkLst>
        </pc:spChg>
        <pc:spChg chg="add">
          <ac:chgData name="Murray Allen" userId="2a6d52d5-b0fe-4751-99b4-295b3a0d6395" providerId="ADAL" clId="{76DAF0E3-C295-44AD-95EC-9833BDFE7D3E}" dt="2022-03-11T11:51:12.352" v="1586" actId="26606"/>
          <ac:spMkLst>
            <pc:docMk/>
            <pc:sldMk cId="3103743687" sldId="530"/>
            <ac:spMk id="21" creationId="{873991DB-6F50-4514-9746-B72BC8E1059E}"/>
          </ac:spMkLst>
        </pc:spChg>
        <pc:picChg chg="add mod">
          <ac:chgData name="Murray Allen" userId="2a6d52d5-b0fe-4751-99b4-295b3a0d6395" providerId="ADAL" clId="{76DAF0E3-C295-44AD-95EC-9833BDFE7D3E}" dt="2022-03-11T11:51:12.352" v="1586" actId="26606"/>
          <ac:picMkLst>
            <pc:docMk/>
            <pc:sldMk cId="3103743687" sldId="530"/>
            <ac:picMk id="5" creationId="{14BC000A-9FBD-4862-BA65-7DEB03C1CDDF}"/>
          </ac:picMkLst>
        </pc:picChg>
      </pc:sldChg>
      <pc:sldChg chg="addSp modSp new mod setBg">
        <pc:chgData name="Murray Allen" userId="2a6d52d5-b0fe-4751-99b4-295b3a0d6395" providerId="ADAL" clId="{76DAF0E3-C295-44AD-95EC-9833BDFE7D3E}" dt="2022-03-11T12:27:42.631" v="2351" actId="114"/>
        <pc:sldMkLst>
          <pc:docMk/>
          <pc:sldMk cId="998879810" sldId="531"/>
        </pc:sldMkLst>
        <pc:spChg chg="mod ord">
          <ac:chgData name="Murray Allen" userId="2a6d52d5-b0fe-4751-99b4-295b3a0d6395" providerId="ADAL" clId="{76DAF0E3-C295-44AD-95EC-9833BDFE7D3E}" dt="2022-03-11T12:12:12.058" v="1672" actId="26606"/>
          <ac:spMkLst>
            <pc:docMk/>
            <pc:sldMk cId="998879810" sldId="531"/>
            <ac:spMk id="2" creationId="{3593242F-1349-47FC-80D9-0077B5CD4980}"/>
          </ac:spMkLst>
        </pc:spChg>
        <pc:spChg chg="add mod">
          <ac:chgData name="Murray Allen" userId="2a6d52d5-b0fe-4751-99b4-295b3a0d6395" providerId="ADAL" clId="{76DAF0E3-C295-44AD-95EC-9833BDFE7D3E}" dt="2022-03-11T12:27:42.631" v="2351" actId="114"/>
          <ac:spMkLst>
            <pc:docMk/>
            <pc:sldMk cId="998879810" sldId="531"/>
            <ac:spMk id="5" creationId="{42C321E6-71F2-4886-9A2A-3B3C57560BC6}"/>
          </ac:spMkLst>
        </pc:spChg>
        <pc:spChg chg="add">
          <ac:chgData name="Murray Allen" userId="2a6d52d5-b0fe-4751-99b4-295b3a0d6395" providerId="ADAL" clId="{76DAF0E3-C295-44AD-95EC-9833BDFE7D3E}" dt="2022-03-11T12:12:12.058" v="1672" actId="26606"/>
          <ac:spMkLst>
            <pc:docMk/>
            <pc:sldMk cId="998879810" sldId="531"/>
            <ac:spMk id="9" creationId="{01520B72-94C4-4ABB-AC64-A3382705BE06}"/>
          </ac:spMkLst>
        </pc:spChg>
        <pc:spChg chg="add">
          <ac:chgData name="Murray Allen" userId="2a6d52d5-b0fe-4751-99b4-295b3a0d6395" providerId="ADAL" clId="{76DAF0E3-C295-44AD-95EC-9833BDFE7D3E}" dt="2022-03-11T12:12:12.058" v="1672" actId="26606"/>
          <ac:spMkLst>
            <pc:docMk/>
            <pc:sldMk cId="998879810" sldId="531"/>
            <ac:spMk id="11" creationId="{9A64CBFD-D6E8-4E6A-8F66-1948BED33157}"/>
          </ac:spMkLst>
        </pc:spChg>
        <pc:picChg chg="add mod">
          <ac:chgData name="Murray Allen" userId="2a6d52d5-b0fe-4751-99b4-295b3a0d6395" providerId="ADAL" clId="{76DAF0E3-C295-44AD-95EC-9833BDFE7D3E}" dt="2022-03-11T12:16:40.918" v="1698" actId="14100"/>
          <ac:picMkLst>
            <pc:docMk/>
            <pc:sldMk cId="998879810" sldId="531"/>
            <ac:picMk id="4" creationId="{02C3196D-6E72-4AEB-AE0F-42397E7DFE7F}"/>
          </ac:picMkLst>
        </pc:picChg>
      </pc:sldChg>
      <pc:sldChg chg="addSp modSp new mod ord">
        <pc:chgData name="Murray Allen" userId="2a6d52d5-b0fe-4751-99b4-295b3a0d6395" providerId="ADAL" clId="{76DAF0E3-C295-44AD-95EC-9833BDFE7D3E}" dt="2022-03-11T12:33:32.649" v="2684"/>
        <pc:sldMkLst>
          <pc:docMk/>
          <pc:sldMk cId="3645306393" sldId="532"/>
        </pc:sldMkLst>
        <pc:spChg chg="mod">
          <ac:chgData name="Murray Allen" userId="2a6d52d5-b0fe-4751-99b4-295b3a0d6395" providerId="ADAL" clId="{76DAF0E3-C295-44AD-95EC-9833BDFE7D3E}" dt="2022-03-11T12:21:31.715" v="2063" actId="20577"/>
          <ac:spMkLst>
            <pc:docMk/>
            <pc:sldMk cId="3645306393" sldId="532"/>
            <ac:spMk id="2" creationId="{A4183028-81A2-4127-B4F1-CEA1A125F3AC}"/>
          </ac:spMkLst>
        </pc:spChg>
        <pc:spChg chg="mod">
          <ac:chgData name="Murray Allen" userId="2a6d52d5-b0fe-4751-99b4-295b3a0d6395" providerId="ADAL" clId="{76DAF0E3-C295-44AD-95EC-9833BDFE7D3E}" dt="2022-03-11T12:32:55.218" v="2682" actId="313"/>
          <ac:spMkLst>
            <pc:docMk/>
            <pc:sldMk cId="3645306393" sldId="532"/>
            <ac:spMk id="3" creationId="{D5E49DDA-39CC-4BD4-BC5A-F72104194AFF}"/>
          </ac:spMkLst>
        </pc:spChg>
        <pc:picChg chg="add mod">
          <ac:chgData name="Murray Allen" userId="2a6d52d5-b0fe-4751-99b4-295b3a0d6395" providerId="ADAL" clId="{76DAF0E3-C295-44AD-95EC-9833BDFE7D3E}" dt="2022-03-11T12:32:49.018" v="2681" actId="1035"/>
          <ac:picMkLst>
            <pc:docMk/>
            <pc:sldMk cId="3645306393" sldId="532"/>
            <ac:picMk id="6" creationId="{025671CE-2625-44BC-847C-BCE1C9AB5C4D}"/>
          </ac:picMkLst>
        </pc:picChg>
      </pc:sldChg>
    </pc:docChg>
  </pc:docChgLst>
  <pc:docChgLst>
    <pc:chgData name="Murray Allen" userId="2a6d52d5-b0fe-4751-99b4-295b3a0d6395" providerId="ADAL" clId="{3B7ABAD9-FC47-CF48-8707-9B15075D17B7}"/>
    <pc:docChg chg="addSld modSld">
      <pc:chgData name="Murray Allen" userId="2a6d52d5-b0fe-4751-99b4-295b3a0d6395" providerId="ADAL" clId="{3B7ABAD9-FC47-CF48-8707-9B15075D17B7}" dt="2020-03-23T15:15:57.365" v="11"/>
      <pc:docMkLst>
        <pc:docMk/>
      </pc:docMkLst>
      <pc:sldChg chg="addSp modSp add">
        <pc:chgData name="Murray Allen" userId="2a6d52d5-b0fe-4751-99b4-295b3a0d6395" providerId="ADAL" clId="{3B7ABAD9-FC47-CF48-8707-9B15075D17B7}" dt="2020-03-23T15:15:57.365" v="11"/>
        <pc:sldMkLst>
          <pc:docMk/>
          <pc:sldMk cId="649017311" sldId="519"/>
        </pc:sldMkLst>
        <pc:spChg chg="mod">
          <ac:chgData name="Murray Allen" userId="2a6d52d5-b0fe-4751-99b4-295b3a0d6395" providerId="ADAL" clId="{3B7ABAD9-FC47-CF48-8707-9B15075D17B7}" dt="2020-03-23T15:15:52.699" v="10" actId="20577"/>
          <ac:spMkLst>
            <pc:docMk/>
            <pc:sldMk cId="649017311" sldId="519"/>
            <ac:spMk id="3" creationId="{AA078F67-7CBF-7B46-96B6-1E5C5771A268}"/>
          </ac:spMkLst>
        </pc:spChg>
        <pc:picChg chg="add">
          <ac:chgData name="Murray Allen" userId="2a6d52d5-b0fe-4751-99b4-295b3a0d6395" providerId="ADAL" clId="{3B7ABAD9-FC47-CF48-8707-9B15075D17B7}" dt="2020-03-23T15:15:57.365" v="11"/>
          <ac:picMkLst>
            <pc:docMk/>
            <pc:sldMk cId="649017311" sldId="519"/>
            <ac:picMk id="5" creationId="{24B5404A-5E0E-B34B-A36A-D6256EA116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D88E0-6E33-456F-A617-43CF26FBB53D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4B24-B11B-412A-A724-C211C84419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4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Prosocial behavior (is kind to</a:t>
            </a:r>
            <a:r>
              <a:rPr lang="en-US" baseline="0" dirty="0"/>
              <a:t> younger children)</a:t>
            </a:r>
          </a:p>
          <a:p>
            <a:r>
              <a:rPr lang="en-US" baseline="0" dirty="0"/>
              <a:t>Hyperactivity (easily distracted)</a:t>
            </a:r>
          </a:p>
          <a:p>
            <a:r>
              <a:rPr lang="en-US" baseline="0" dirty="0"/>
              <a:t>Emotional symptoms (often seems worried)</a:t>
            </a:r>
          </a:p>
          <a:p>
            <a:r>
              <a:rPr lang="en-US" baseline="0" dirty="0"/>
              <a:t>Peer problems (tends to play alone)</a:t>
            </a:r>
          </a:p>
          <a:p>
            <a:r>
              <a:rPr lang="en-US" baseline="0" dirty="0"/>
              <a:t>Conduct problems (steals from home)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7CF6C-3AD1-DD41-A16A-9711D483FB7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5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31427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9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35523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BAC4D-AE24-DC48-A8CA-9A84D812909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5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06EC50-66FA-4325-AD77-51F41663F6D1}" type="slidenum">
              <a:rPr lang="en-GB" altLang="en-GB">
                <a:solidFill>
                  <a:prstClr val="black"/>
                </a:solidFill>
              </a:rPr>
              <a:pPr/>
              <a:t>36</a:t>
            </a:fld>
            <a:endParaRPr lang="en-GB" altLang="en-GB">
              <a:solidFill>
                <a:prstClr val="black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077" y="4343981"/>
            <a:ext cx="5220751" cy="4419503"/>
          </a:xfrm>
        </p:spPr>
        <p:txBody>
          <a:bodyPr/>
          <a:lstStyle/>
          <a:p>
            <a:pPr defTabSz="195263">
              <a:spcBef>
                <a:spcPct val="15000"/>
              </a:spcBef>
              <a:spcAft>
                <a:spcPct val="25000"/>
              </a:spcAft>
            </a:pPr>
            <a:endParaRPr lang="en-GB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50CFF-F9D3-470D-9D91-167DDA718FC0}" type="slidenum">
              <a:rPr lang="en-GB" altLang="en-GB">
                <a:solidFill>
                  <a:prstClr val="black"/>
                </a:solidFill>
              </a:rPr>
              <a:pPr/>
              <a:t>37</a:t>
            </a:fld>
            <a:endParaRPr lang="en-GB" altLang="en-GB">
              <a:solidFill>
                <a:prstClr val="black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195263"/>
            <a:endParaRPr lang="en-GB" alt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5088B4-94C4-4789-9D97-B440B0A0F65D}" type="slidenum">
              <a:rPr lang="en-GB" altLang="en-GB">
                <a:solidFill>
                  <a:prstClr val="black"/>
                </a:solidFill>
              </a:rPr>
              <a:pPr/>
              <a:t>64</a:t>
            </a:fld>
            <a:endParaRPr lang="en-GB" altLang="en-GB">
              <a:solidFill>
                <a:prstClr val="black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B436-0678-4F6C-B568-364BCC171839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1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64A3-3FC1-4DFA-99F8-9A555F2DFFF2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9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BF7D-2632-4760-BEC6-185777EA5F2D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7175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977B-0CE4-4FF2-A4C3-116B4CE94434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2F28-BB4F-4E82-A153-84DAB68BEAAD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98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5880-5B25-434B-B572-4F08BCE9D83B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06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F2DD-5D25-41F3-A18C-8752C207A0A0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8EAF-D48F-43E9-9D75-8FA6612847D4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F4FF-3FEA-4D14-93C0-A6EA0918FA39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8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64FA-B03C-4451-9FA3-08CE6F4718F1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9D1E-D2BD-4A0A-8020-9ADE41620AE9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A6294-A121-4394-9BC9-F3125C65A8CF}" type="datetime1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48E00-8017-4560-8A14-3BA84F222B46}" type="datetime1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9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3547-DDDE-4616-97BB-15AF3089A10A}" type="datetime1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2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C35C-A2FC-402F-A17E-29B8056F8AC2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9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28B7-2252-4E4C-B74C-9DBA860E7700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BEB848-A8BF-F54D-B93C-EE63C5505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C01CA-9090-4ECC-BFC1-349860C101DF}" type="datetime1">
              <a:rPr lang="en-US" smtClean="0"/>
              <a:t>10/13/2022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D4273D4-0C33-41DA-817C-E8D0949D2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74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PIXqp3Jp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frm=1&amp;source=images&amp;cd=&amp;cad=rja&amp;uact=8&amp;ved=0ahUKEwivq7m5-YPLAhVJmBoKHT17ByoQjRwIBw&amp;url=https://activereddd.wordpress.com/2012/03/06/43/&amp;bvm=bv.114733917,d.d2s&amp;psig=AFQjCNEkDvIY3_mDKyLiOtSdrjTmSPmOow&amp;ust=145597547236618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frm=1&amp;source=images&amp;cd=&amp;cad=rja&amp;uact=8&amp;ved=0ahUKEwjelKeh-4PLAhXCLhoKHUAdArMQjRwIBw&amp;url=http://www.sodahead.com/fun/did-you-enjoy-pe-at-school/question-3457079/&amp;bvm=bv.114733917,d.d2s&amp;psig=AFQjCNFg5nUSaGdE0sk9-ndE2d44c43XYQ&amp;ust=145597595193476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frm=1&amp;source=images&amp;cd=&amp;cad=rja&amp;uact=8&amp;ved=0ahUKEwiM7_m2_IPLAhVBbhoKHZ7mCoQQjRwIBw&amp;url=https://www.makewav.es/story/503471/title/descriptionofanewschool&amp;psig=AFQjCNHzH9y088hhiNGSlb8gcLSvVY9CbQ&amp;ust=145597617429636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frm=1&amp;source=images&amp;cd=&amp;cad=rja&amp;uact=8&amp;ved=0ahUKEwiy2rysgoTLAhVBnRoKHWYnCGwQjRwIBw&amp;url=http://www.regenestemasia.com/blog/10-healthy-ways-lose-holiday-weight-gain/&amp;psig=AFQjCNG4wcb1fEAaGOGGczGQyuw3IrTXkg&amp;ust=145597743041450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5.jpeg"/><Relationship Id="rId4" Type="http://schemas.openxmlformats.org/officeDocument/2006/relationships/hyperlink" Target="http://www.google.co.uk/url?sa=i&amp;rct=j&amp;q=&amp;esrc=s&amp;frm=1&amp;source=images&amp;cd=&amp;cad=rja&amp;uact=8&amp;ved=0ahUKEwjrz_nV2erKAhWLaxQKHfgtDWwQjRwIBw&amp;url=http://www.dreamstime.com/photos-images/baby-yoga.html&amp;bvm=bv.113943665,d.d24&amp;psig=AFQjCNHWMPGELIUKk7qCSji4Gc7G6gG3qw&amp;ust=145510793925288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sportengland-production-files.s3.eu-west-2.amazonaws.com/s3fs-public/2021-10/Active%20Lives%20Adult%20Survey%20May%202020-21%20Report.pdf?VersionId=YcsnWYZSKx4n12TH0cKpY392hBkRdA8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6417" y="1772817"/>
            <a:ext cx="6600451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Physical Activity throughout the Lifespan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Physical Activity, Health and Wellbeing </a:t>
            </a:r>
          </a:p>
          <a:p>
            <a:r>
              <a:rPr lang="en-GB" dirty="0" smtClean="0"/>
              <a:t>Sandra  Okwara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19D1EE6-C77B-4AB5-80C2-B2766A04E6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C000A-9FBD-4862-BA65-7DEB03C1C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83" r="1" b="819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873991DB-6F50-4514-9746-B72BC8E105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003F3-321C-4C24-AF18-886BF474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99381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BEB848-A8BF-F54D-B93C-EE63C5505A37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55927-F3FE-4C0A-92FF-BCB9D8F7B9C6}"/>
              </a:ext>
            </a:extLst>
          </p:cNvPr>
          <p:cNvSpPr txBox="1"/>
          <p:nvPr/>
        </p:nvSpPr>
        <p:spPr>
          <a:xfrm>
            <a:off x="623392" y="190381"/>
            <a:ext cx="381642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Ages 5-16 for academic year 2020-21 (Sport England 2021)</a:t>
            </a:r>
          </a:p>
        </p:txBody>
      </p:sp>
    </p:spTree>
    <p:extLst>
      <p:ext uri="{BB962C8B-B14F-4D97-AF65-F5344CB8AC3E}">
        <p14:creationId xmlns:p14="http://schemas.microsoft.com/office/powerpoint/2010/main" val="310374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B2C3-2122-4F9C-B816-6BD05A6E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EA80-05D2-4BCE-B7CE-BD292E36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disabled CYP, PA should be:</a:t>
            </a:r>
          </a:p>
          <a:p>
            <a:pPr>
              <a:buFont typeface="+mj-lt"/>
              <a:buAutoNum type="arabicPeriod"/>
            </a:pPr>
            <a:r>
              <a:rPr lang="en-GB" dirty="0"/>
              <a:t>Completed in safe and suitable environments</a:t>
            </a:r>
          </a:p>
          <a:p>
            <a:pPr>
              <a:buFont typeface="+mj-lt"/>
              <a:buAutoNum type="arabicPeriod"/>
            </a:pPr>
            <a:r>
              <a:rPr lang="en-GB" dirty="0"/>
              <a:t>Supported by appropriate professionals</a:t>
            </a:r>
          </a:p>
          <a:p>
            <a:pPr>
              <a:buFont typeface="+mj-lt"/>
              <a:buAutoNum type="arabicPeriod"/>
            </a:pPr>
            <a:r>
              <a:rPr lang="en-GB" dirty="0"/>
              <a:t>Tailored and progressed (using FITT principles)</a:t>
            </a:r>
          </a:p>
          <a:p>
            <a:pPr>
              <a:buFont typeface="+mj-lt"/>
              <a:buAutoNum type="arabicPeriod"/>
            </a:pPr>
            <a:r>
              <a:rPr lang="en-GB" dirty="0"/>
              <a:t>Monitored carefully for adverse effects</a:t>
            </a:r>
          </a:p>
          <a:p>
            <a:endParaRPr lang="en-GB" dirty="0"/>
          </a:p>
          <a:p>
            <a:r>
              <a:rPr lang="en-GB" dirty="0"/>
              <a:t>PA should be appropriate to the individual’s current level of physical development, fitness, physical and mental functioning, and health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A7EA2-FBC1-4D25-81FE-00AD0FF6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5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55F0-94A3-47CC-893D-3CC33173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dirty="0"/>
              <a:t>Possible risks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6353-C46B-4CCE-B2CC-1B43A450B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GB" dirty="0"/>
              <a:t>Pain and fatigue during PA</a:t>
            </a:r>
          </a:p>
          <a:p>
            <a:r>
              <a:rPr lang="en-GB" dirty="0"/>
              <a:t>Trips and falls</a:t>
            </a:r>
          </a:p>
          <a:p>
            <a:r>
              <a:rPr lang="en-GB" dirty="0"/>
              <a:t>Adverse response to adapted protocols or equipment</a:t>
            </a:r>
          </a:p>
          <a:p>
            <a:r>
              <a:rPr lang="en-GB" dirty="0"/>
              <a:t>Challenging behaviours that present during PA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D6C4E-6214-4973-BCBB-633A6F86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841407"/>
            <a:ext cx="6953577" cy="4850119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8C714-3977-439D-B339-C7A7EC93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BEB848-A8BF-F54D-B93C-EE63C5505A3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45278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334D87-2826-4E32-A555-3BAF51E1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CC3C8-BB99-4852-B3CA-C3E0AF49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54" y="0"/>
            <a:ext cx="4856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3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6995-0B9D-457A-A6E3-D812B275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literacy</a:t>
            </a:r>
          </a:p>
        </p:txBody>
      </p:sp>
      <p:pic>
        <p:nvPicPr>
          <p:cNvPr id="5" name="Online Media 4" title="Sport Wales - Physical Literacy">
            <a:hlinkClick r:id="" action="ppaction://media"/>
            <a:extLst>
              <a:ext uri="{FF2B5EF4-FFF2-40B4-BE49-F238E27FC236}">
                <a16:creationId xmlns:a16="http://schemas.microsoft.com/office/drawing/2014/main" id="{F2545473-A86B-4260-A318-D9B6CA51DB2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91544" y="1515269"/>
            <a:ext cx="9513068" cy="5351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860A-FEBD-474D-91F2-D3E2A4A5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9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3028-81A2-4127-B4F1-CEA1A125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Movement Skills (FMS)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9DDA-39CC-4BD4-BC5A-F7210419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84784"/>
            <a:ext cx="8915400" cy="377762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Developing FMS provides a foundation for more advanced, complex movements needed to successfully participate in sports and activities across the lifespan</a:t>
            </a:r>
          </a:p>
          <a:p>
            <a:pPr lvl="1"/>
            <a:r>
              <a:rPr lang="en-GB" dirty="0"/>
              <a:t>Locomotor skills (e.g., running, jumping)</a:t>
            </a:r>
          </a:p>
          <a:p>
            <a:pPr lvl="1"/>
            <a:r>
              <a:rPr lang="en-GB" dirty="0"/>
              <a:t>Object control (e.g., throwing, catching)</a:t>
            </a:r>
          </a:p>
          <a:p>
            <a:pPr lvl="1"/>
            <a:r>
              <a:rPr lang="en-GB" dirty="0"/>
              <a:t>Stability (e.g., balancing, twisting)</a:t>
            </a:r>
          </a:p>
          <a:p>
            <a:r>
              <a:rPr lang="en-GB" dirty="0"/>
              <a:t>Development of FMS across childhood and adolescence plays an important role in promoting health-enhancing PA</a:t>
            </a:r>
          </a:p>
          <a:p>
            <a:pPr lvl="1"/>
            <a:r>
              <a:rPr lang="en-GB" dirty="0"/>
              <a:t>Better FMS is related to higher levels of PA</a:t>
            </a:r>
          </a:p>
          <a:p>
            <a:pPr lvl="1"/>
            <a:r>
              <a:rPr lang="en-GB" dirty="0"/>
              <a:t>Better FMS is related to healthier weight</a:t>
            </a:r>
          </a:p>
          <a:p>
            <a:pPr lvl="1"/>
            <a:r>
              <a:rPr lang="en-GB" dirty="0"/>
              <a:t>Positive trajectory for future PA levels</a:t>
            </a:r>
          </a:p>
          <a:p>
            <a:r>
              <a:rPr lang="en-GB" dirty="0"/>
              <a:t>Interventions needed to overcome low FMS competency – structured and non-structured </a:t>
            </a:r>
          </a:p>
          <a:p>
            <a:r>
              <a:rPr lang="en-GB" dirty="0"/>
              <a:t>BASES (2020) – on Blackboard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29E08-3A24-4FB1-977C-416708B9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671CE-2625-44BC-847C-BCE1C9AB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4941168"/>
            <a:ext cx="4032448" cy="18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activity for CYP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Relationship between PA and health of children well established</a:t>
            </a:r>
          </a:p>
          <a:p>
            <a:r>
              <a:rPr lang="en-GB" dirty="0"/>
              <a:t>Decreased;</a:t>
            </a:r>
          </a:p>
          <a:p>
            <a:pPr lvl="1"/>
            <a:r>
              <a:rPr lang="en-GB" dirty="0"/>
              <a:t>Risk of CVD</a:t>
            </a:r>
          </a:p>
          <a:p>
            <a:pPr lvl="1"/>
            <a:r>
              <a:rPr lang="en-GB" dirty="0"/>
              <a:t>Body fat (waist circumference and fat mass) and therefore obesity</a:t>
            </a:r>
          </a:p>
          <a:p>
            <a:pPr lvl="1"/>
            <a:r>
              <a:rPr lang="en-GB" dirty="0"/>
              <a:t>Depression and anxiety</a:t>
            </a:r>
          </a:p>
          <a:p>
            <a:pPr lvl="1"/>
            <a:r>
              <a:rPr lang="en-GB" dirty="0"/>
              <a:t>Type-2 diabetes risk</a:t>
            </a:r>
          </a:p>
          <a:p>
            <a:r>
              <a:rPr lang="en-GB" dirty="0"/>
              <a:t>Increased;</a:t>
            </a:r>
          </a:p>
          <a:p>
            <a:pPr lvl="1"/>
            <a:r>
              <a:rPr lang="en-GB" dirty="0"/>
              <a:t>Bone health</a:t>
            </a:r>
          </a:p>
          <a:p>
            <a:pPr lvl="1"/>
            <a:r>
              <a:rPr lang="en-GB" dirty="0"/>
              <a:t>Metabolic health</a:t>
            </a:r>
          </a:p>
          <a:p>
            <a:pPr lvl="1"/>
            <a:r>
              <a:rPr lang="en-GB" dirty="0"/>
              <a:t>Self-esteem</a:t>
            </a:r>
          </a:p>
          <a:p>
            <a:pPr lvl="1"/>
            <a:r>
              <a:rPr lang="en-GB" dirty="0"/>
              <a:t>Cognitive performance</a:t>
            </a:r>
          </a:p>
          <a:p>
            <a:pPr lvl="1"/>
            <a:r>
              <a:rPr lang="en-GB" dirty="0"/>
              <a:t>Academic achievement</a:t>
            </a:r>
          </a:p>
          <a:p>
            <a:pPr lvl="2" algn="r"/>
            <a:r>
              <a:rPr lang="en-GB" dirty="0"/>
              <a:t>McArdle, </a:t>
            </a:r>
            <a:r>
              <a:rPr lang="en-GB" dirty="0" err="1"/>
              <a:t>Katch</a:t>
            </a:r>
            <a:r>
              <a:rPr lang="en-GB" dirty="0"/>
              <a:t> and </a:t>
            </a:r>
            <a:r>
              <a:rPr lang="en-GB" dirty="0" err="1"/>
              <a:t>Katch</a:t>
            </a:r>
            <a:r>
              <a:rPr lang="en-GB" dirty="0"/>
              <a:t> (2015)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D3E-27C8-4DE7-A4B9-D060B8FD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64" y="624110"/>
            <a:ext cx="7488832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Natural England 2019 survey on CYP and the natural environment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04A628-D695-4B58-ACBD-17E39283A8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9496" y="2136775"/>
            <a:ext cx="3536622" cy="47631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FED75-4D59-4A05-8045-167E1901C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896" y="2136706"/>
            <a:ext cx="5508104" cy="4721294"/>
          </a:xfrm>
        </p:spPr>
        <p:txBody>
          <a:bodyPr/>
          <a:lstStyle/>
          <a:p>
            <a:r>
              <a:rPr lang="en-GB" dirty="0"/>
              <a:t>BAME children and children from low SES are less likely to spend time outdoors than white children and higher SES children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Children’s time outside without adult supervision has declined since 2013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A7347-9ECF-4F54-8468-5A5DA32F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CB7E5-A6A6-4DA8-ADFE-79D13A75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16983"/>
            <a:ext cx="2808312" cy="1555484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BEA6A-3762-4CE1-8980-D502D3A6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3149440"/>
            <a:ext cx="2160240" cy="1431688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C687-3910-48FF-A4A4-81B39FC42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66" y="5459686"/>
            <a:ext cx="4133850" cy="1209675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7789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2E10-EBF3-405A-9F51-DF025685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9" y="624110"/>
            <a:ext cx="7380312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Natural England 2019 survey on CYP and the natural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CB4B7-09E6-4240-8108-B76C63E67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9" y="1709122"/>
            <a:ext cx="6840760" cy="51538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CC38E-AC8A-4ED6-952E-EB1368EE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3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play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11624" y="1509705"/>
            <a:ext cx="3651858" cy="53002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4073" y="1509705"/>
            <a:ext cx="3888432" cy="5300267"/>
          </a:xfrm>
        </p:spPr>
        <p:txBody>
          <a:bodyPr>
            <a:normAutofit/>
          </a:bodyPr>
          <a:lstStyle/>
          <a:p>
            <a:r>
              <a:rPr lang="en-GB" dirty="0"/>
              <a:t>British children have high levels of body fat, type-2 diabetes, mental illness, sleep deprivation and sedentary behaviour</a:t>
            </a:r>
          </a:p>
          <a:p>
            <a:r>
              <a:rPr lang="en-GB" dirty="0"/>
              <a:t>Children are 2-3 times more active when outdoors</a:t>
            </a:r>
          </a:p>
          <a:p>
            <a:r>
              <a:rPr lang="en-GB" dirty="0"/>
              <a:t>Outdoor play is associated with better social skills in pre-schoolers</a:t>
            </a:r>
          </a:p>
          <a:p>
            <a:r>
              <a:rPr lang="en-GB" dirty="0"/>
              <a:t>7-14 year olds are less likely to have peer relationship problems</a:t>
            </a:r>
          </a:p>
          <a:p>
            <a:r>
              <a:rPr lang="en-GB" dirty="0"/>
              <a:t>Unstructured ‘free play’ can burn more calories than school sports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3EBF4-D22A-4947-AEC3-3AA217DE6B6F}"/>
              </a:ext>
            </a:extLst>
          </p:cNvPr>
          <p:cNvSpPr txBox="1"/>
          <p:nvPr/>
        </p:nvSpPr>
        <p:spPr>
          <a:xfrm>
            <a:off x="695400" y="3501008"/>
            <a:ext cx="1800200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Association of Play Industries (</a:t>
            </a:r>
            <a:r>
              <a:rPr lang="en-GB" sz="2000" b="1" dirty="0" err="1"/>
              <a:t>Sigman</a:t>
            </a:r>
            <a:r>
              <a:rPr lang="en-GB" sz="2000" b="1" dirty="0"/>
              <a:t>, 2019)</a:t>
            </a:r>
          </a:p>
        </p:txBody>
      </p:sp>
    </p:spTree>
    <p:extLst>
      <p:ext uri="{BB962C8B-B14F-4D97-AF65-F5344CB8AC3E}">
        <p14:creationId xmlns:p14="http://schemas.microsoft.com/office/powerpoint/2010/main" val="7429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Intended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Discuss the importance of promoting PA throughout the lifespan.</a:t>
            </a:r>
          </a:p>
          <a:p>
            <a:r>
              <a:rPr lang="en-GB" dirty="0"/>
              <a:t>Identify the benefits and discuss evidence supporting PA in:</a:t>
            </a:r>
          </a:p>
          <a:p>
            <a:pPr lvl="1"/>
            <a:r>
              <a:rPr lang="en-GB" dirty="0"/>
              <a:t>Children and young people</a:t>
            </a:r>
          </a:p>
          <a:p>
            <a:pPr lvl="1"/>
            <a:r>
              <a:rPr lang="en-GB" dirty="0"/>
              <a:t>Pregnancy and post-partum</a:t>
            </a:r>
          </a:p>
          <a:p>
            <a:pPr lvl="1"/>
            <a:r>
              <a:rPr lang="en-GB" dirty="0"/>
              <a:t>Older people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07 at 12.5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"/>
            <a:ext cx="9144000" cy="3744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3997" y="4003823"/>
            <a:ext cx="5148506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4,000 6 years olds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4,000 10 year olds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2 year follow up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High screen time was related to the development of emotional symptoms in young children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Related to hyperactivity and conduct problems in older children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Associations were stronger for those from lower socioeconomic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859" y="4176915"/>
            <a:ext cx="3762386" cy="24928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9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624110"/>
            <a:ext cx="6589199" cy="788666"/>
          </a:xfrm>
          <a:noFill/>
        </p:spPr>
        <p:txBody>
          <a:bodyPr/>
          <a:lstStyle/>
          <a:p>
            <a:r>
              <a:rPr lang="en-GB" dirty="0"/>
              <a:t>Interventions by gender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628800"/>
            <a:ext cx="8229600" cy="2736304"/>
          </a:xfrm>
          <a:noFill/>
        </p:spPr>
        <p:txBody>
          <a:bodyPr>
            <a:normAutofit/>
          </a:bodyPr>
          <a:lstStyle/>
          <a:p>
            <a:r>
              <a:rPr lang="en-GB" dirty="0"/>
              <a:t>Girls less active than boys</a:t>
            </a:r>
          </a:p>
          <a:p>
            <a:r>
              <a:rPr lang="en-GB" dirty="0"/>
              <a:t>Most effective interventions for girls were in a school setting with enjoyable PE being one of the most effective (pre-adolescent and adolescent) </a:t>
            </a:r>
          </a:p>
          <a:p>
            <a:pPr lvl="1" algn="r"/>
            <a:r>
              <a:rPr lang="en-GB" sz="1400" dirty="0"/>
              <a:t>(Camacho-</a:t>
            </a:r>
            <a:r>
              <a:rPr lang="en-GB" sz="1400" dirty="0" err="1"/>
              <a:t>Minano</a:t>
            </a:r>
            <a:r>
              <a:rPr lang="en-GB" sz="1400" dirty="0"/>
              <a:t> </a:t>
            </a:r>
            <a:r>
              <a:rPr lang="en-GB" sz="1400" i="1" dirty="0"/>
              <a:t>et al</a:t>
            </a:r>
            <a:r>
              <a:rPr lang="en-GB" sz="1400" dirty="0"/>
              <a:t>., 2011) NB US studies</a:t>
            </a:r>
          </a:p>
          <a:p>
            <a:r>
              <a:rPr lang="en-GB" dirty="0"/>
              <a:t>Interventions targeting girls only seem most effective with both pre-adolescent and adolescent girls </a:t>
            </a:r>
          </a:p>
          <a:p>
            <a:pPr lvl="1" algn="r"/>
            <a:r>
              <a:rPr lang="en-GB" sz="1400" dirty="0"/>
              <a:t>(Pearson </a:t>
            </a:r>
            <a:r>
              <a:rPr lang="en-GB" sz="1400" i="1" dirty="0"/>
              <a:t>et al</a:t>
            </a:r>
            <a:r>
              <a:rPr lang="en-GB" sz="1400" dirty="0"/>
              <a:t>., 2014)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21</a:t>
            </a:fld>
            <a:endParaRPr lang="en-US"/>
          </a:p>
        </p:txBody>
      </p:sp>
      <p:pic>
        <p:nvPicPr>
          <p:cNvPr id="4100" name="Picture 4" descr="https://activereddd.files.wordpress.com/2012/03/img_8098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437113"/>
            <a:ext cx="2977028" cy="223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7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9" y="476672"/>
            <a:ext cx="7632847" cy="964704"/>
          </a:xfrm>
          <a:noFill/>
        </p:spPr>
        <p:txBody>
          <a:bodyPr>
            <a:normAutofit/>
          </a:bodyPr>
          <a:lstStyle/>
          <a:p>
            <a:r>
              <a:rPr lang="en-GB" dirty="0"/>
              <a:t>Interventions by setting –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556792"/>
            <a:ext cx="8568951" cy="2476872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GB" dirty="0"/>
              <a:t>Most common setting is the school</a:t>
            </a:r>
          </a:p>
          <a:p>
            <a:r>
              <a:rPr lang="en-GB" dirty="0"/>
              <a:t>Outcomes </a:t>
            </a:r>
          </a:p>
          <a:p>
            <a:pPr lvl="1"/>
            <a:r>
              <a:rPr lang="en-GB" dirty="0"/>
              <a:t>Rates of PA: % engaged in MVPA</a:t>
            </a:r>
          </a:p>
          <a:p>
            <a:pPr lvl="1"/>
            <a:r>
              <a:rPr lang="en-GB" dirty="0"/>
              <a:t>Duration of PA: time spent in MVPA</a:t>
            </a:r>
          </a:p>
          <a:p>
            <a:r>
              <a:rPr lang="en-GB" dirty="0"/>
              <a:t>Limited evidence that school based interventions are effective in increasing rates and duration of MVPA</a:t>
            </a:r>
          </a:p>
          <a:p>
            <a:r>
              <a:rPr lang="en-GB" dirty="0"/>
              <a:t>Effects more obvious in younger children </a:t>
            </a:r>
          </a:p>
          <a:p>
            <a:pPr lvl="1" algn="r"/>
            <a:r>
              <a:rPr lang="en-GB" sz="1700" dirty="0"/>
              <a:t>(Dobbins </a:t>
            </a:r>
            <a:r>
              <a:rPr lang="en-GB" sz="1700" i="1" dirty="0"/>
              <a:t>et al</a:t>
            </a:r>
            <a:r>
              <a:rPr lang="en-GB" sz="1700" dirty="0"/>
              <a:t>., 2013)</a:t>
            </a:r>
          </a:p>
          <a:p>
            <a:endParaRPr lang="en-GB" sz="21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22</a:t>
            </a:fld>
            <a:endParaRPr lang="en-US"/>
          </a:p>
        </p:txBody>
      </p:sp>
      <p:pic>
        <p:nvPicPr>
          <p:cNvPr id="7170" name="Picture 2" descr="http://images.sodahead.com/polls/003457079/418953133_tumblr_ly0jgvf1Af1qfet8co1_500_xlarge.jpe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76" y="4149080"/>
            <a:ext cx="3672408" cy="24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8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332656"/>
            <a:ext cx="10272464" cy="1036712"/>
          </a:xfrm>
          <a:noFill/>
        </p:spPr>
        <p:txBody>
          <a:bodyPr>
            <a:normAutofit/>
          </a:bodyPr>
          <a:lstStyle/>
          <a:p>
            <a:r>
              <a:rPr lang="en-GB" dirty="0"/>
              <a:t>Interventions by setting – playground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err="1"/>
              <a:t>Ridgers</a:t>
            </a:r>
            <a:r>
              <a:rPr lang="en-GB" sz="2000" dirty="0"/>
              <a:t> </a:t>
            </a:r>
            <a:r>
              <a:rPr lang="en-GB" sz="2000" i="1" dirty="0"/>
              <a:t>et al</a:t>
            </a:r>
            <a:r>
              <a:rPr lang="en-GB" sz="2000" dirty="0"/>
              <a:t>.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00" y="1556792"/>
            <a:ext cx="7725544" cy="2476872"/>
          </a:xfrm>
          <a:noFill/>
        </p:spPr>
        <p:txBody>
          <a:bodyPr>
            <a:normAutofit fontScale="55000" lnSpcReduction="20000"/>
          </a:bodyPr>
          <a:lstStyle/>
          <a:p>
            <a:r>
              <a:rPr lang="en-GB" sz="2900" dirty="0"/>
              <a:t>15 schools in deprived areas in England</a:t>
            </a:r>
          </a:p>
          <a:p>
            <a:r>
              <a:rPr lang="en-GB" sz="2900" dirty="0"/>
              <a:t>Painted areas;</a:t>
            </a:r>
          </a:p>
          <a:p>
            <a:pPr lvl="1"/>
            <a:r>
              <a:rPr lang="en-GB" sz="2500" dirty="0"/>
              <a:t>Red: sports zone</a:t>
            </a:r>
          </a:p>
          <a:p>
            <a:pPr lvl="1"/>
            <a:r>
              <a:rPr lang="en-GB" sz="2500" dirty="0"/>
              <a:t>Blue: multi-activity zone</a:t>
            </a:r>
          </a:p>
          <a:p>
            <a:pPr lvl="1"/>
            <a:r>
              <a:rPr lang="en-GB" sz="2500" dirty="0"/>
              <a:t>Yellow: quiet zone</a:t>
            </a:r>
          </a:p>
          <a:p>
            <a:r>
              <a:rPr lang="en-GB" sz="2900" dirty="0"/>
              <a:t>Intervention and control groups</a:t>
            </a:r>
          </a:p>
          <a:p>
            <a:r>
              <a:rPr lang="en-GB" sz="2900" dirty="0"/>
              <a:t>Heart rate monitors and accelerometers measured intensity and duration</a:t>
            </a:r>
          </a:p>
          <a:p>
            <a:r>
              <a:rPr lang="en-GB" sz="2900" dirty="0"/>
              <a:t>Intervention group had increased time spent in MVPA</a:t>
            </a:r>
          </a:p>
          <a:p>
            <a:endParaRPr lang="en-GB" sz="21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23</a:t>
            </a:fld>
            <a:endParaRPr lang="en-US"/>
          </a:p>
        </p:txBody>
      </p:sp>
      <p:pic>
        <p:nvPicPr>
          <p:cNvPr id="8194" name="Picture 2" descr="https://d8kyhhndkm363.cloudfront.net/8/503471/playground4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221088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069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404664"/>
            <a:ext cx="7560840" cy="936104"/>
          </a:xfrm>
          <a:noFill/>
        </p:spPr>
        <p:txBody>
          <a:bodyPr>
            <a:normAutofit/>
          </a:bodyPr>
          <a:lstStyle/>
          <a:p>
            <a:r>
              <a:rPr lang="en-GB" dirty="0"/>
              <a:t>Interventions by setting – families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7648" y="1412776"/>
            <a:ext cx="7560840" cy="3312368"/>
          </a:xfrm>
          <a:noFill/>
        </p:spPr>
        <p:txBody>
          <a:bodyPr>
            <a:normAutofit fontScale="47500" lnSpcReduction="20000"/>
          </a:bodyPr>
          <a:lstStyle/>
          <a:p>
            <a:r>
              <a:rPr lang="en-GB" sz="2900" dirty="0"/>
              <a:t>Evidence limited</a:t>
            </a:r>
          </a:p>
          <a:p>
            <a:r>
              <a:rPr lang="en-GB" sz="2900" dirty="0"/>
              <a:t>NICE review evidence 2 RCTs found family based interventions can increase PA in children</a:t>
            </a:r>
          </a:p>
          <a:p>
            <a:r>
              <a:rPr lang="en-GB" sz="2900" dirty="0"/>
              <a:t>Key factors of successful family interventions;</a:t>
            </a:r>
          </a:p>
          <a:p>
            <a:pPr lvl="1"/>
            <a:r>
              <a:rPr lang="en-GB" sz="2500" dirty="0"/>
              <a:t>Located in the home</a:t>
            </a:r>
          </a:p>
          <a:p>
            <a:pPr lvl="1"/>
            <a:r>
              <a:rPr lang="en-GB" sz="2500" dirty="0"/>
              <a:t>Involved information packs</a:t>
            </a:r>
          </a:p>
          <a:p>
            <a:pPr lvl="1"/>
            <a:r>
              <a:rPr lang="en-GB" sz="2500" dirty="0"/>
              <a:t>GMs / mothers and daughters exercising together</a:t>
            </a:r>
            <a:endParaRPr lang="en-GB" sz="2900" dirty="0"/>
          </a:p>
          <a:p>
            <a:r>
              <a:rPr lang="en-GB" sz="2900" dirty="0"/>
              <a:t>We need to further understand;</a:t>
            </a:r>
          </a:p>
          <a:p>
            <a:pPr lvl="1"/>
            <a:r>
              <a:rPr lang="en-GB" sz="2500" dirty="0"/>
              <a:t>Different family structures</a:t>
            </a:r>
          </a:p>
          <a:p>
            <a:pPr lvl="1"/>
            <a:r>
              <a:rPr lang="en-GB" sz="2500" dirty="0"/>
              <a:t>Norms and cultures</a:t>
            </a:r>
          </a:p>
          <a:p>
            <a:pPr lvl="1"/>
            <a:r>
              <a:rPr lang="en-GB" sz="2500" dirty="0"/>
              <a:t>Role of parents and grandparents</a:t>
            </a:r>
          </a:p>
          <a:p>
            <a:pPr marL="457200" lvl="1" indent="0" algn="r">
              <a:buNone/>
            </a:pPr>
            <a:r>
              <a:rPr lang="en-GB" sz="2500" dirty="0"/>
              <a:t>(Van </a:t>
            </a:r>
            <a:r>
              <a:rPr lang="en-GB" sz="2500" dirty="0" err="1"/>
              <a:t>Sluijs</a:t>
            </a:r>
            <a:r>
              <a:rPr lang="en-GB" sz="2500" dirty="0"/>
              <a:t> </a:t>
            </a:r>
            <a:r>
              <a:rPr lang="en-GB" sz="2500" i="1" dirty="0"/>
              <a:t>et al</a:t>
            </a:r>
            <a:r>
              <a:rPr lang="en-GB" sz="2500" dirty="0"/>
              <a:t>., 2011)</a:t>
            </a:r>
          </a:p>
          <a:p>
            <a:pPr lvl="1"/>
            <a:endParaRPr lang="en-GB" sz="2500" dirty="0"/>
          </a:p>
          <a:p>
            <a:endParaRPr lang="en-GB" sz="21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24</a:t>
            </a:fld>
            <a:endParaRPr lang="en-US"/>
          </a:p>
        </p:txBody>
      </p:sp>
      <p:pic>
        <p:nvPicPr>
          <p:cNvPr id="9220" name="Picture 4" descr="http://www.regenestemasia.com/wp-content/uploads/2015/01/exercise-mother-daughter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4829870"/>
            <a:ext cx="3967014" cy="19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6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624110"/>
            <a:ext cx="6831453" cy="1280890"/>
          </a:xfrm>
        </p:spPr>
        <p:txBody>
          <a:bodyPr/>
          <a:lstStyle/>
          <a:p>
            <a:r>
              <a:rPr lang="en-GB" dirty="0"/>
              <a:t>PA and pregnancy</a:t>
            </a:r>
          </a:p>
        </p:txBody>
      </p:sp>
      <p:pic>
        <p:nvPicPr>
          <p:cNvPr id="6150" name="Picture 6" descr="Image result for physical activity in pregnanc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417986"/>
            <a:ext cx="8160020" cy="54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6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5C41A-39C1-4468-BE5B-035E925F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F5717-7066-4226-B654-D2697925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01" y="0"/>
            <a:ext cx="4846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742756-A04D-41BC-A04D-5292B9E6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80" y="0"/>
            <a:ext cx="484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5A0D-AB29-466F-8528-60098FB7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PA and pregnancy guideline development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76155-E5E1-410C-B724-263D20666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 PA guidelines omitted pregnant women</a:t>
            </a:r>
          </a:p>
          <a:p>
            <a:r>
              <a:rPr lang="en-GB" dirty="0"/>
              <a:t>CMOs tasked a ‘PA Expert Committee’ to devise the guidelines and infographic we now have in the 2019 version</a:t>
            </a:r>
          </a:p>
          <a:p>
            <a:r>
              <a:rPr lang="en-GB" dirty="0"/>
              <a:t>Objective FITT principle advice now in place for pregnancy and the postpartum period</a:t>
            </a:r>
          </a:p>
          <a:p>
            <a:r>
              <a:rPr lang="en-GB" dirty="0"/>
              <a:t>Benefits noted include improved cardiovascular fitness and reduction in risk of gestational diabetes and excessive gestational weight gain</a:t>
            </a:r>
          </a:p>
          <a:p>
            <a:r>
              <a:rPr lang="en-GB" dirty="0"/>
              <a:t>No systematic reviews have identified adverse maternal or infant outcomes</a:t>
            </a:r>
          </a:p>
          <a:p>
            <a:pPr lvl="1" algn="r"/>
            <a:r>
              <a:rPr lang="en-GB" dirty="0"/>
              <a:t>Smith </a:t>
            </a:r>
            <a:r>
              <a:rPr lang="en-GB" i="1" dirty="0"/>
              <a:t>et al. </a:t>
            </a:r>
            <a:r>
              <a:rPr lang="en-GB" dirty="0"/>
              <a:t>(2018)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DF5A6-4405-47FE-BBBB-B1CFD942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0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999656" y="575146"/>
            <a:ext cx="7303219" cy="909638"/>
          </a:xfrm>
          <a:noFill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 dirty="0"/>
              <a:t>PA and pregnancy – benefits</a:t>
            </a:r>
          </a:p>
        </p:txBody>
      </p:sp>
      <p:pic>
        <p:nvPicPr>
          <p:cNvPr id="230403" name="Picture 7" descr="pregnancy-exercise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799172"/>
            <a:ext cx="2592288" cy="36541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Rectangle 11"/>
          <p:cNvSpPr>
            <a:spLocks noGrp="1" noChangeArrowheads="1"/>
          </p:cNvSpPr>
          <p:nvPr>
            <p:ph sz="half" idx="2"/>
          </p:nvPr>
        </p:nvSpPr>
        <p:spPr bwMode="auto">
          <a:xfrm>
            <a:off x="4367213" y="2032944"/>
            <a:ext cx="5935662" cy="3628305"/>
          </a:xfrm>
          <a:noFill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/>
            <a:r>
              <a:rPr lang="en-GB" altLang="en-US" sz="2000" dirty="0"/>
              <a:t>Physical -  reduction in hypertensive disorders, lower risk of gestational diabetes, varicosities, lower gestational weight gain, pre-eclamptic toxaemia, back pain, body fat</a:t>
            </a:r>
          </a:p>
          <a:p>
            <a:pPr eaLnBrk="1" hangingPunct="1"/>
            <a:r>
              <a:rPr lang="en-GB" altLang="en-US" sz="2000" dirty="0"/>
              <a:t>Psychological – anxiety, depression</a:t>
            </a:r>
          </a:p>
          <a:p>
            <a:pPr eaLnBrk="1" hangingPunct="1"/>
            <a:r>
              <a:rPr lang="en-GB" altLang="en-US" sz="2000" dirty="0"/>
              <a:t>Foetal outcome</a:t>
            </a:r>
          </a:p>
          <a:p>
            <a:pPr eaLnBrk="1" hangingPunct="1"/>
            <a:r>
              <a:rPr lang="en-GB" altLang="en-US" sz="2000" dirty="0"/>
              <a:t>Pregnancy experience - labour length reduced, analgesic requirements and delivery complications</a:t>
            </a:r>
          </a:p>
          <a:p>
            <a:r>
              <a:rPr lang="en-GB" sz="2000" dirty="0"/>
              <a:t>NB, these benefits are in addition to those general PA benefits experienced by adults</a:t>
            </a:r>
          </a:p>
          <a:p>
            <a:pPr eaLnBrk="1" hangingPunct="1"/>
            <a:endParaRPr lang="en-GB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28</a:t>
            </a:fld>
            <a:endParaRPr lang="en-US"/>
          </a:p>
        </p:txBody>
      </p:sp>
      <p:sp>
        <p:nvSpPr>
          <p:cNvPr id="230405" name="TextBox 4"/>
          <p:cNvSpPr txBox="1">
            <a:spLocks noChangeArrowheads="1"/>
          </p:cNvSpPr>
          <p:nvPr/>
        </p:nvSpPr>
        <p:spPr bwMode="auto">
          <a:xfrm>
            <a:off x="4200698" y="6129338"/>
            <a:ext cx="6431806" cy="31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US" sz="1400" dirty="0"/>
              <a:t>Royal College of Obstetricians and Gynaecologists statement January 2006</a:t>
            </a:r>
          </a:p>
        </p:txBody>
      </p:sp>
    </p:spTree>
    <p:extLst>
      <p:ext uri="{BB962C8B-B14F-4D97-AF65-F5344CB8AC3E}">
        <p14:creationId xmlns:p14="http://schemas.microsoft.com/office/powerpoint/2010/main" val="36366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416" y="624110"/>
            <a:ext cx="6734041" cy="1280890"/>
          </a:xfrm>
        </p:spPr>
        <p:txBody>
          <a:bodyPr/>
          <a:lstStyle/>
          <a:p>
            <a:r>
              <a:rPr lang="en-GB" altLang="en-US" dirty="0"/>
              <a:t>PA and pregnancy – 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133600"/>
            <a:ext cx="6734041" cy="3777622"/>
          </a:xfrm>
        </p:spPr>
        <p:txBody>
          <a:bodyPr/>
          <a:lstStyle/>
          <a:p>
            <a:r>
              <a:rPr lang="en-GB" dirty="0"/>
              <a:t>Healthy pregnant women are encouraged to exercise throughout their pregnancy</a:t>
            </a:r>
          </a:p>
          <a:p>
            <a:r>
              <a:rPr lang="en-GB" dirty="0"/>
              <a:t>Health benefits to the mother and the child</a:t>
            </a:r>
          </a:p>
          <a:p>
            <a:r>
              <a:rPr lang="en-GB" dirty="0"/>
              <a:t>Certain contraindications and considerations</a:t>
            </a:r>
          </a:p>
          <a:p>
            <a:pPr lvl="1" algn="r"/>
            <a:r>
              <a:rPr lang="en-GB" dirty="0"/>
              <a:t>ACSM (2012)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BC11F-BEAA-403E-8F30-436A7B77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692" y="446088"/>
            <a:ext cx="4030719" cy="976312"/>
          </a:xfrm>
        </p:spPr>
        <p:txBody>
          <a:bodyPr>
            <a:normAutofit/>
          </a:bodyPr>
          <a:lstStyle/>
          <a:p>
            <a:r>
              <a:rPr lang="en-GB" sz="2400" dirty="0"/>
              <a:t>Current UK PA Guidelines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D69BB9-5380-44B4-94FF-A1709E876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860418"/>
            <a:ext cx="5830746" cy="516087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9207D-DDC4-44C2-91F2-2232DD2C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692" y="1598613"/>
            <a:ext cx="4030720" cy="42624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UK consensus on the amount and type of PA needed to benefit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Summarises guidelines by age groups: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 5’s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Infants, toddlers and pre-schoolers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Children and young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Older 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guidelines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pregnant women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women after childbirth (birth – 12 months)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disabled adults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2A2FA-C790-4E83-914B-5933A276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99656" y="274639"/>
            <a:ext cx="7211144" cy="777875"/>
          </a:xfrm>
          <a:noFill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altLang="en-US" dirty="0"/>
              <a:t>Key points re PA and pregnancy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999656" y="1268761"/>
            <a:ext cx="7211144" cy="4181809"/>
          </a:xfrm>
          <a:noFill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altLang="en-US" sz="2000" dirty="0"/>
              <a:t>Encourage aerobic and strength conditioning as part of healthy lifestyle </a:t>
            </a:r>
          </a:p>
          <a:p>
            <a:pPr marL="0" indent="0">
              <a:buNone/>
            </a:pPr>
            <a:r>
              <a:rPr lang="en-GB" altLang="en-US" sz="2000" dirty="0"/>
              <a:t>Support reasonable goals but not peak or competition</a:t>
            </a:r>
          </a:p>
          <a:p>
            <a:pPr marL="0" indent="0">
              <a:buNone/>
            </a:pPr>
            <a:r>
              <a:rPr lang="en-GB" altLang="en-US" sz="2000" dirty="0"/>
              <a:t>Minimise risk of loss of balance or foetal trauma </a:t>
            </a:r>
          </a:p>
          <a:p>
            <a:pPr marL="0" indent="0">
              <a:buNone/>
            </a:pPr>
            <a:r>
              <a:rPr lang="en-GB" altLang="en-US" sz="2000" dirty="0"/>
              <a:t>Avoid contact or risky sports</a:t>
            </a:r>
          </a:p>
          <a:p>
            <a:pPr marL="0" indent="0">
              <a:buNone/>
            </a:pPr>
            <a:r>
              <a:rPr lang="en-GB" altLang="en-US" sz="2000" dirty="0"/>
              <a:t>Moderate exercise is beneficial and not harmful to foetus or mother</a:t>
            </a:r>
          </a:p>
          <a:p>
            <a:pPr marL="0" indent="0">
              <a:buNone/>
            </a:pPr>
            <a:r>
              <a:rPr lang="en-GB" altLang="en-US" sz="2000" dirty="0"/>
              <a:t>Postpartum exercise reduces incontinence</a:t>
            </a:r>
          </a:p>
          <a:p>
            <a:pPr marL="0" indent="0">
              <a:buNone/>
            </a:pPr>
            <a:r>
              <a:rPr lang="en-GB" altLang="en-US" sz="2000" dirty="0"/>
              <a:t>Lactation unaffected by moderate 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4725144"/>
            <a:ext cx="2088233" cy="2088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5788868"/>
            <a:ext cx="244827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51542"/>
            <a:ext cx="6942425" cy="1280890"/>
          </a:xfrm>
          <a:noFill/>
        </p:spPr>
        <p:txBody>
          <a:bodyPr>
            <a:normAutofit fontScale="90000"/>
          </a:bodyPr>
          <a:lstStyle/>
          <a:p>
            <a:r>
              <a:rPr lang="en-GB" sz="4000" dirty="0"/>
              <a:t>Yoga reduces stress in pregnancy </a:t>
            </a:r>
            <a:r>
              <a:rPr lang="en-GB" sz="3100" dirty="0"/>
              <a:t>(Bershadsky </a:t>
            </a:r>
            <a:r>
              <a:rPr lang="en-GB" sz="3100" i="1" dirty="0"/>
              <a:t>et al., </a:t>
            </a:r>
            <a:r>
              <a:rPr lang="en-GB" sz="3100" dirty="0"/>
              <a:t>2014)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1923155"/>
            <a:ext cx="4276165" cy="492588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800" dirty="0"/>
              <a:t>90 mins Hatha Yoga, 51 women</a:t>
            </a:r>
          </a:p>
          <a:p>
            <a:r>
              <a:rPr lang="en-GB" sz="2800" dirty="0"/>
              <a:t>Lower cortisol</a:t>
            </a:r>
          </a:p>
          <a:p>
            <a:r>
              <a:rPr lang="en-GB" sz="2800" dirty="0"/>
              <a:t>Positive affect higher</a:t>
            </a:r>
          </a:p>
          <a:p>
            <a:r>
              <a:rPr lang="en-GB" sz="2800" dirty="0"/>
              <a:t>Contentment higher </a:t>
            </a:r>
          </a:p>
          <a:p>
            <a:r>
              <a:rPr lang="en-GB" sz="2800" dirty="0"/>
              <a:t>Fewer postpartum depressive symptoms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8" y="1897945"/>
            <a:ext cx="4683812" cy="4949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9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76" y="-2639"/>
            <a:ext cx="9149252" cy="35616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23999" y="3995138"/>
            <a:ext cx="527124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2016 research -13 studies, 7 RCTs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Several types of yoga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Findings – use of yoga in the perinatal period improves mental health and wellbeing for women and infants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8" name="Picture 4" descr="http://thumbs.dreamstime.com/t/young-woman-mother-practicing-yoga-baby-women-studio-portrait-isolated-white-background-57281293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43" y="4204448"/>
            <a:ext cx="3604831" cy="24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68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DEC3-B898-476D-B72C-A0D64E5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postpartum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4E3D-7B92-4991-987C-F1D767F0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Regular PA during pregnancy can establish health behaviour beyond childbirth (Reid et al., 2017)</a:t>
            </a:r>
          </a:p>
          <a:p>
            <a:r>
              <a:rPr lang="en-GB" dirty="0"/>
              <a:t>During breastfeeding, women may lose up to 10% of bone mineral density. </a:t>
            </a:r>
          </a:p>
          <a:p>
            <a:r>
              <a:rPr lang="en-GB" dirty="0"/>
              <a:t>Resistance exercise can slow BMD loss during lactation</a:t>
            </a:r>
          </a:p>
          <a:p>
            <a:pPr lvl="1" algn="r"/>
            <a:r>
              <a:rPr lang="en-GB" dirty="0" err="1"/>
              <a:t>Colleran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(2019)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1C35F-21C3-4BD9-8204-64047C0A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older adults</a:t>
            </a:r>
          </a:p>
        </p:txBody>
      </p:sp>
      <p:pic>
        <p:nvPicPr>
          <p:cNvPr id="7170" name="Picture 2" descr="Image result for physical activity and older adul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732562"/>
            <a:ext cx="9151589" cy="40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93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19699" cy="1280890"/>
          </a:xfrm>
        </p:spPr>
        <p:txBody>
          <a:bodyPr/>
          <a:lstStyle/>
          <a:p>
            <a:r>
              <a:rPr lang="en-GB" dirty="0"/>
              <a:t>Physiology of ageing and impact on 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Structural and functional decline in ageing</a:t>
            </a:r>
          </a:p>
          <a:p>
            <a:r>
              <a:rPr lang="en-GB" dirty="0"/>
              <a:t>Most systems affected</a:t>
            </a:r>
          </a:p>
          <a:p>
            <a:r>
              <a:rPr lang="en-GB" dirty="0"/>
              <a:t>Many affect physical performance or ‘fitness’</a:t>
            </a:r>
          </a:p>
          <a:p>
            <a:r>
              <a:rPr lang="en-GB" dirty="0"/>
              <a:t>Decline in aerobic capacity</a:t>
            </a:r>
          </a:p>
          <a:p>
            <a:r>
              <a:rPr lang="en-GB" dirty="0"/>
              <a:t>Osteoarthritis</a:t>
            </a:r>
          </a:p>
          <a:p>
            <a:r>
              <a:rPr lang="en-GB" dirty="0"/>
              <a:t>Osteoporosis</a:t>
            </a:r>
          </a:p>
          <a:p>
            <a:r>
              <a:rPr lang="en-GB" dirty="0"/>
              <a:t>Accumulation of body fat</a:t>
            </a:r>
          </a:p>
          <a:p>
            <a:r>
              <a:rPr lang="en-GB" dirty="0"/>
              <a:t>Redistribution of fat – abdominal/visceral deposits</a:t>
            </a:r>
          </a:p>
          <a:p>
            <a:r>
              <a:rPr lang="en-GB" dirty="0" err="1"/>
              <a:t>Sarcopenia</a:t>
            </a:r>
            <a:endParaRPr lang="en-GB" dirty="0"/>
          </a:p>
          <a:p>
            <a:pPr lvl="1"/>
            <a:r>
              <a:rPr lang="en-GB" dirty="0"/>
              <a:t>Loss of muscle mass after age 50</a:t>
            </a:r>
          </a:p>
          <a:p>
            <a:pPr lvl="1"/>
            <a:r>
              <a:rPr lang="en-GB" dirty="0"/>
              <a:t>0.5-1% per year</a:t>
            </a:r>
          </a:p>
          <a:p>
            <a:pPr lvl="1" algn="r"/>
            <a:r>
              <a:rPr lang="en-GB" dirty="0"/>
              <a:t>ACSM (2009)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647728" y="413792"/>
            <a:ext cx="6501408" cy="1143000"/>
          </a:xfrm>
          <a:noFill/>
        </p:spPr>
        <p:txBody>
          <a:bodyPr>
            <a:normAutofit fontScale="90000"/>
          </a:bodyPr>
          <a:lstStyle/>
          <a:p>
            <a:r>
              <a:rPr lang="en-GB" altLang="en-GB" dirty="0"/>
              <a:t>Prevention and management of disease in older people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647728" y="2194520"/>
            <a:ext cx="6501408" cy="4114800"/>
          </a:xfrm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GB" dirty="0"/>
              <a:t>Coronary heart disease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Stroke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Increased blood pressure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Late onset (Type 2) diabetes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Osteoporosis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Colon cancer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Weight control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Reduction in accidental falls</a:t>
            </a:r>
          </a:p>
          <a:p>
            <a:pPr lvl="1" algn="r">
              <a:lnSpc>
                <a:spcPct val="90000"/>
              </a:lnSpc>
            </a:pPr>
            <a:r>
              <a:rPr lang="en-GB" dirty="0"/>
              <a:t>McArdle, </a:t>
            </a:r>
            <a:r>
              <a:rPr lang="en-GB" dirty="0" err="1"/>
              <a:t>Katch</a:t>
            </a:r>
            <a:r>
              <a:rPr lang="en-GB" dirty="0"/>
              <a:t> and </a:t>
            </a:r>
            <a:r>
              <a:rPr lang="en-GB" dirty="0" err="1"/>
              <a:t>Katch</a:t>
            </a:r>
            <a:r>
              <a:rPr lang="en-GB" dirty="0"/>
              <a:t> (2015)</a:t>
            </a:r>
          </a:p>
          <a:p>
            <a:pPr>
              <a:lnSpc>
                <a:spcPct val="90000"/>
              </a:lnSpc>
            </a:pPr>
            <a:endParaRPr lang="en-GB" altLang="en-GB" dirty="0"/>
          </a:p>
          <a:p>
            <a:pPr>
              <a:lnSpc>
                <a:spcPct val="90000"/>
              </a:lnSpc>
            </a:pPr>
            <a:endParaRPr lang="en-GB" altLang="en-GB" dirty="0"/>
          </a:p>
          <a:p>
            <a:pPr algn="ct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GB" altLang="en-GB" u="sng" dirty="0"/>
              <a:t>Effects apparent even among those taking 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GB" altLang="en-GB" u="sng" dirty="0"/>
              <a:t>activity at a later age.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5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5720" y="332656"/>
            <a:ext cx="6876764" cy="1143000"/>
          </a:xfrm>
          <a:noFill/>
        </p:spPr>
        <p:txBody>
          <a:bodyPr>
            <a:normAutofit fontScale="90000"/>
          </a:bodyPr>
          <a:lstStyle/>
          <a:p>
            <a:r>
              <a:rPr lang="en-GB" altLang="en-GB" dirty="0"/>
              <a:t>Psychological benefits of PA for older people</a:t>
            </a:r>
            <a:endParaRPr lang="en-GB" altLang="en-GB" sz="2100" i="1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575720" y="1772816"/>
            <a:ext cx="6552728" cy="4752528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GB" dirty="0"/>
              <a:t>Reduction in stress and anxiety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Reduction in depression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Improvement in overall psychological well-being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Improvements in cognitive function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Improvements in self-esteem and self-worth</a:t>
            </a:r>
          </a:p>
          <a:p>
            <a:pPr>
              <a:lnSpc>
                <a:spcPct val="90000"/>
              </a:lnSpc>
            </a:pPr>
            <a:r>
              <a:rPr lang="en-GB" altLang="en-GB" dirty="0"/>
              <a:t>Reduction in isolation and loneliness</a:t>
            </a:r>
          </a:p>
          <a:p>
            <a:r>
              <a:rPr lang="en-GB" dirty="0"/>
              <a:t>Up to a 30% lower risk of dementia</a:t>
            </a:r>
          </a:p>
          <a:p>
            <a:pPr lvl="1" algn="r"/>
            <a:r>
              <a:rPr lang="en-GB" dirty="0"/>
              <a:t>McArdle, </a:t>
            </a:r>
            <a:r>
              <a:rPr lang="en-GB" dirty="0" err="1"/>
              <a:t>Katch</a:t>
            </a:r>
            <a:r>
              <a:rPr lang="en-GB" dirty="0"/>
              <a:t> and </a:t>
            </a:r>
            <a:r>
              <a:rPr lang="en-GB" dirty="0" err="1"/>
              <a:t>Katch</a:t>
            </a:r>
            <a:r>
              <a:rPr lang="en-GB" dirty="0"/>
              <a:t> (2015)</a:t>
            </a:r>
          </a:p>
          <a:p>
            <a:endParaRPr lang="en-GB" altLang="en-GB" dirty="0"/>
          </a:p>
          <a:p>
            <a:pPr>
              <a:lnSpc>
                <a:spcPct val="90000"/>
              </a:lnSpc>
            </a:pPr>
            <a:endParaRPr lang="en-GB" altLang="en-GB" dirty="0"/>
          </a:p>
          <a:p>
            <a:pPr algn="ct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GB" altLang="en-GB" u="sng" dirty="0"/>
              <a:t>Effects apparent even among those taking 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GB" altLang="en-GB" u="sng" dirty="0"/>
              <a:t>activity at a later age.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7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3F5D7-919C-47AB-B81F-0D94BAE0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20AC-0A4D-4ABA-9327-409B55B8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0"/>
            <a:ext cx="574937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7522C-F7D3-4E39-9F9A-86ED0AA7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62" y="3751660"/>
            <a:ext cx="6229350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E610B-41A1-4074-B1C3-7423C5D0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56" y="9998"/>
            <a:ext cx="6225857" cy="37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A285CF-C7A6-478E-A059-67C8AEEE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 descr="Image result for george bernard shaw grow old quote">
            <a:extLst>
              <a:ext uri="{FF2B5EF4-FFF2-40B4-BE49-F238E27FC236}">
                <a16:creationId xmlns:a16="http://schemas.microsoft.com/office/drawing/2014/main" id="{B3064349-CB36-4B30-B377-80ADB8B8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7759"/>
            <a:ext cx="12192000" cy="51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5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579" y="624110"/>
            <a:ext cx="7579306" cy="1280890"/>
          </a:xfrm>
        </p:spPr>
        <p:txBody>
          <a:bodyPr/>
          <a:lstStyle/>
          <a:p>
            <a:r>
              <a:rPr lang="en-GB" dirty="0"/>
              <a:t>PA and children and young people (CYP)</a:t>
            </a:r>
          </a:p>
        </p:txBody>
      </p:sp>
      <p:pic>
        <p:nvPicPr>
          <p:cNvPr id="5122" name="Picture 2" descr="Image result for physical activity for childr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71" y="1956356"/>
            <a:ext cx="9999353" cy="49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03CA2D-04F4-4E08-9A99-F03FA42E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Sport England (2021) Active Lives, Adults Survey</a:t>
            </a:r>
            <a:br>
              <a:rPr lang="en-US" sz="2400" dirty="0"/>
            </a:br>
            <a:r>
              <a:rPr lang="en-US" sz="2400" dirty="0"/>
              <a:t>Percentage of people achieving 150+ minutes of PA/week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053EE-A375-4920-BCF8-C02DE7DE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8950897" cy="3602736"/>
          </a:xfrm>
          <a:prstGeom prst="rect">
            <a:avLst/>
          </a:prstGeom>
        </p:spPr>
      </p:pic>
      <p:sp>
        <p:nvSpPr>
          <p:cNvPr id="77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2D21-1568-4ECE-B36F-44C3D901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959308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25903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5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0" name="Group 16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1" name="Rectangle 17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2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3CA2D-04F4-4E08-9A99-F03FA42E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Sport England (2021) Active Lives, Adults Survey</a:t>
            </a:r>
            <a:br>
              <a:rPr lang="en-US" sz="2400" dirty="0"/>
            </a:br>
            <a:r>
              <a:rPr lang="en-US" sz="2400" dirty="0"/>
              <a:t>Percentage of people achieving 150+ minutes of PA/week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6E209-28FE-44D6-B860-DA06AF2FD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7" r="2" b="2819"/>
          <a:stretch/>
        </p:blipFill>
        <p:spPr>
          <a:xfrm>
            <a:off x="2589212" y="634963"/>
            <a:ext cx="8915400" cy="38549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2D21-1568-4ECE-B36F-44C3D901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6093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47667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Statistics on obesity, PA &amp;diet</a:t>
            </a:r>
            <a:br>
              <a:rPr lang="en-GB" dirty="0"/>
            </a:br>
            <a:r>
              <a:rPr lang="en-GB" sz="2400" dirty="0"/>
              <a:t>NHS Digital 2018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427300"/>
            <a:ext cx="9144000" cy="5430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64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47667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Statistics on obesity, PA &amp;diet</a:t>
            </a:r>
            <a:br>
              <a:rPr lang="en-GB" dirty="0"/>
            </a:br>
            <a:r>
              <a:rPr lang="en-GB" sz="2400" dirty="0"/>
              <a:t>NHS Digital 2018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39120"/>
            <a:ext cx="9144000" cy="52289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27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47667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Statistics on obesity, PA &amp;diet</a:t>
            </a:r>
            <a:br>
              <a:rPr lang="en-GB" dirty="0"/>
            </a:br>
            <a:r>
              <a:rPr lang="en-GB" sz="2400" dirty="0"/>
              <a:t>NHS Digital 2018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543515"/>
            <a:ext cx="9144000" cy="5323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40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47667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Statistics on obesity, PA &amp;diet</a:t>
            </a:r>
            <a:br>
              <a:rPr lang="en-GB" dirty="0"/>
            </a:br>
            <a:r>
              <a:rPr lang="en-GB" sz="2400" dirty="0"/>
              <a:t>NHS Digital 2018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595730"/>
            <a:ext cx="9144000" cy="52622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State of Ageing in 2019</a:t>
            </a:r>
            <a:br>
              <a:rPr lang="en-GB" dirty="0"/>
            </a:br>
            <a:r>
              <a:rPr lang="en-GB" sz="2400" dirty="0"/>
              <a:t>Centre for Better Ageing. Ageing and inequalities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823" y="4005064"/>
            <a:ext cx="9157018" cy="2880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2" y="2348880"/>
            <a:ext cx="9162018" cy="15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59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-27384"/>
            <a:ext cx="7560840" cy="2664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3672" y="3048050"/>
            <a:ext cx="75243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 points</a:t>
            </a:r>
          </a:p>
          <a:p>
            <a:endParaRPr lang="en-GB" dirty="0"/>
          </a:p>
          <a:p>
            <a:r>
              <a:rPr lang="en-GB" dirty="0"/>
              <a:t>No interventions including exercise actually make you live longer</a:t>
            </a:r>
          </a:p>
          <a:p>
            <a:endParaRPr lang="en-GB" dirty="0"/>
          </a:p>
          <a:p>
            <a:r>
              <a:rPr lang="en-GB" dirty="0"/>
              <a:t>However, regular PA increases average life expectancy due to its effect on chronic disease development</a:t>
            </a:r>
          </a:p>
          <a:p>
            <a:endParaRPr lang="en-GB" dirty="0"/>
          </a:p>
          <a:p>
            <a:r>
              <a:rPr lang="en-GB" dirty="0"/>
              <a:t>PA preserves functional capacity</a:t>
            </a:r>
          </a:p>
          <a:p>
            <a:endParaRPr lang="en-GB" dirty="0"/>
          </a:p>
          <a:p>
            <a:r>
              <a:rPr lang="en-GB" dirty="0"/>
              <a:t>Aerobic and resistance exercise training increases aerobic and muscle strength by 20-30% in older adults</a:t>
            </a:r>
          </a:p>
          <a:p>
            <a:endParaRPr lang="en-GB" dirty="0"/>
          </a:p>
          <a:p>
            <a:r>
              <a:rPr lang="en-GB" dirty="0"/>
              <a:t>Regular PA improves overall psychological wellbeing</a:t>
            </a:r>
          </a:p>
        </p:txBody>
      </p:sp>
    </p:spTree>
    <p:extLst>
      <p:ext uri="{BB962C8B-B14F-4D97-AF65-F5344CB8AC3E}">
        <p14:creationId xmlns:p14="http://schemas.microsoft.com/office/powerpoint/2010/main" val="4485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5B400-3C6D-481A-AD08-C9F1CA53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979" y="0"/>
            <a:ext cx="490530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6B077-04AE-46F1-B574-E89BD8D0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697" y="624110"/>
            <a:ext cx="7308304" cy="1280890"/>
          </a:xfrm>
        </p:spPr>
        <p:txBody>
          <a:bodyPr/>
          <a:lstStyle/>
          <a:p>
            <a:r>
              <a:rPr lang="en-GB" dirty="0"/>
              <a:t>Muscle and bone strengthening and balance activities (MBSBA)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Activities of Daily Living (ADLs) generally require muscular strength and balance</a:t>
            </a:r>
          </a:p>
          <a:p>
            <a:r>
              <a:rPr lang="en-GB" dirty="0"/>
              <a:t>Hence why resistance and balance exercise are included in the PA guidelines</a:t>
            </a:r>
          </a:p>
          <a:p>
            <a:r>
              <a:rPr lang="en-GB" dirty="0"/>
              <a:t>Impaired muscular strength/power and balance associate with an increased risk of falls</a:t>
            </a:r>
          </a:p>
          <a:p>
            <a:r>
              <a:rPr lang="en-GB" dirty="0"/>
              <a:t>Low bone density associated with an increased risk of fractures</a:t>
            </a:r>
          </a:p>
          <a:p>
            <a:r>
              <a:rPr lang="en-GB" dirty="0"/>
              <a:t>Preserving musculoskeletal strength and power along with balance is a prerequisite for maintaining mobility and independent living during ageing</a:t>
            </a:r>
          </a:p>
          <a:p>
            <a:pPr lvl="1" algn="r"/>
            <a:r>
              <a:rPr lang="en-GB" dirty="0"/>
              <a:t>Hillsden and Foster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B696B-059C-49AB-ADEA-C360927D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F1F18-04E7-40B5-BD12-F195EA42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157" y="0"/>
            <a:ext cx="48464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D08F2-E41C-460E-B4B5-4D10EF88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01" y="0"/>
            <a:ext cx="484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falls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133600"/>
            <a:ext cx="7201585" cy="377762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Community dwelling fall rates in 65-90 year olds:</a:t>
            </a:r>
          </a:p>
          <a:p>
            <a:pPr lvl="1"/>
            <a:r>
              <a:rPr lang="en-GB" dirty="0"/>
              <a:t>Fallers/year - women 39%, men 30% </a:t>
            </a:r>
          </a:p>
          <a:p>
            <a:pPr lvl="1"/>
            <a:r>
              <a:rPr lang="en-GB" dirty="0"/>
              <a:t>Recurrent fallers/year: women 14%, men 11% </a:t>
            </a:r>
          </a:p>
          <a:p>
            <a:r>
              <a:rPr lang="en-GB" dirty="0"/>
              <a:t>Fall rates in nursing homes double than community dwellers</a:t>
            </a:r>
          </a:p>
          <a:p>
            <a:r>
              <a:rPr lang="en-GB" dirty="0"/>
              <a:t>Fallers twice as likely to need hospitalisation</a:t>
            </a:r>
          </a:p>
          <a:p>
            <a:r>
              <a:rPr lang="en-GB" dirty="0"/>
              <a:t>One third of falls result in serious injury</a:t>
            </a:r>
          </a:p>
          <a:p>
            <a:r>
              <a:rPr lang="en-GB" dirty="0"/>
              <a:t>Resultant increase in fear of falling</a:t>
            </a:r>
          </a:p>
          <a:p>
            <a:r>
              <a:rPr lang="en-GB" dirty="0"/>
              <a:t>Leads to deceased PA and social activates</a:t>
            </a:r>
          </a:p>
          <a:p>
            <a:r>
              <a:rPr lang="en-GB" dirty="0"/>
              <a:t>Resulting decrease in strength, balance and independence</a:t>
            </a:r>
          </a:p>
          <a:p>
            <a:pPr lvl="1" algn="r"/>
            <a:r>
              <a:rPr lang="en-GB" dirty="0"/>
              <a:t>Schott and </a:t>
            </a:r>
            <a:r>
              <a:rPr lang="en-GB" dirty="0" err="1"/>
              <a:t>Tietjens</a:t>
            </a:r>
            <a:r>
              <a:rPr lang="en-GB" dirty="0"/>
              <a:t> 2019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falls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Sensorimotor systems decline with ageing</a:t>
            </a:r>
          </a:p>
          <a:p>
            <a:r>
              <a:rPr lang="en-GB" dirty="0"/>
              <a:t>Postural control declines - falls risk increases</a:t>
            </a:r>
          </a:p>
          <a:p>
            <a:r>
              <a:rPr lang="en-GB" dirty="0"/>
              <a:t>Falls are not an inevitable part of ageing – they can be prevented. Poor muscle strength and balance are the two most common modifiable risk factors for falls</a:t>
            </a:r>
          </a:p>
          <a:p>
            <a:pPr lvl="1" algn="r"/>
            <a:r>
              <a:rPr lang="en-GB" dirty="0"/>
              <a:t>Centre for Better Ageing (2019)</a:t>
            </a:r>
          </a:p>
          <a:p>
            <a:endParaRPr lang="en-GB" dirty="0"/>
          </a:p>
          <a:p>
            <a:r>
              <a:rPr lang="en-GB" dirty="0"/>
              <a:t>210,000 falls-related hospital admissions per year in UK</a:t>
            </a:r>
          </a:p>
          <a:p>
            <a:pPr lvl="1" algn="r"/>
            <a:r>
              <a:rPr lang="en-GB" dirty="0"/>
              <a:t>PHE (2018)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3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falls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133600"/>
            <a:ext cx="6591985" cy="3959696"/>
          </a:xfrm>
        </p:spPr>
        <p:txBody>
          <a:bodyPr>
            <a:normAutofit/>
          </a:bodyPr>
          <a:lstStyle/>
          <a:p>
            <a:r>
              <a:rPr lang="en-GB" dirty="0"/>
              <a:t>Most effective PA intervention was standing dynamic activity 3 times a week for 3 months </a:t>
            </a:r>
          </a:p>
          <a:p>
            <a:pPr lvl="1" algn="r"/>
            <a:r>
              <a:rPr lang="en-GB" dirty="0"/>
              <a:t>Foster and Armstrong (2018)</a:t>
            </a:r>
          </a:p>
          <a:p>
            <a:endParaRPr lang="en-GB" dirty="0"/>
          </a:p>
          <a:p>
            <a:r>
              <a:rPr lang="en-GB" dirty="0"/>
              <a:t>PA as well as social support and falls efficacy reduces fall risk in assisted living</a:t>
            </a:r>
          </a:p>
          <a:p>
            <a:pPr lvl="1" algn="r"/>
            <a:r>
              <a:rPr lang="en-GB" dirty="0"/>
              <a:t>Schott and </a:t>
            </a:r>
            <a:r>
              <a:rPr lang="en-GB" dirty="0" err="1"/>
              <a:t>Tietjens</a:t>
            </a:r>
            <a:r>
              <a:rPr lang="en-GB" dirty="0"/>
              <a:t> (2019)</a:t>
            </a:r>
          </a:p>
          <a:p>
            <a:endParaRPr lang="en-GB" dirty="0"/>
          </a:p>
          <a:p>
            <a:r>
              <a:rPr lang="en-GB" dirty="0"/>
              <a:t>Highest fall risk at lowest level of PA in community dwellers</a:t>
            </a:r>
          </a:p>
          <a:p>
            <a:pPr lvl="1" algn="r"/>
            <a:r>
              <a:rPr lang="en-GB" dirty="0"/>
              <a:t>Soares </a:t>
            </a:r>
            <a:r>
              <a:rPr lang="en-GB" i="1" dirty="0"/>
              <a:t>et al</a:t>
            </a:r>
            <a:r>
              <a:rPr lang="en-GB" dirty="0"/>
              <a:t>. (2019)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falls risk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7488" y="1862056"/>
            <a:ext cx="3960440" cy="499594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01" y="1905002"/>
            <a:ext cx="4572001" cy="4952999"/>
          </a:xfrm>
        </p:spPr>
        <p:txBody>
          <a:bodyPr>
            <a:normAutofit/>
          </a:bodyPr>
          <a:lstStyle/>
          <a:p>
            <a:r>
              <a:rPr lang="en-GB" dirty="0"/>
              <a:t>Cochrane Systematic Review (Sherrington </a:t>
            </a:r>
            <a:r>
              <a:rPr lang="en-GB" i="1" dirty="0"/>
              <a:t>et al. </a:t>
            </a:r>
            <a:r>
              <a:rPr lang="en-GB" dirty="0"/>
              <a:t>2019)</a:t>
            </a:r>
          </a:p>
          <a:p>
            <a:r>
              <a:rPr lang="en-GB" dirty="0"/>
              <a:t>Exercises that target gait, balance and muscle strength have been found to prevent falls</a:t>
            </a:r>
          </a:p>
          <a:p>
            <a:r>
              <a:rPr lang="en-GB" dirty="0"/>
              <a:t>81 different types of PA programme were reviewed</a:t>
            </a:r>
          </a:p>
          <a:p>
            <a:r>
              <a:rPr lang="en-GB" dirty="0"/>
              <a:t>Falls outcomes analysed (rate of falling and number of fallers)</a:t>
            </a:r>
          </a:p>
          <a:p>
            <a:r>
              <a:rPr lang="en-GB" dirty="0"/>
              <a:t>Most effective were those involving balance and functional exercises</a:t>
            </a:r>
          </a:p>
          <a:p>
            <a:r>
              <a:rPr lang="en-GB" dirty="0"/>
              <a:t>Tai Chi also beneficial</a:t>
            </a:r>
          </a:p>
          <a:p>
            <a:r>
              <a:rPr lang="en-GB" dirty="0"/>
              <a:t>Uncertain effect of resistance only, dance and walking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osteoporosis</a:t>
            </a:r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2136706"/>
            <a:ext cx="4193354" cy="472129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717354" y="2136706"/>
            <a:ext cx="4915150" cy="4721294"/>
          </a:xfrm>
        </p:spPr>
        <p:txBody>
          <a:bodyPr>
            <a:normAutofit fontScale="92500"/>
          </a:bodyPr>
          <a:lstStyle/>
          <a:p>
            <a:r>
              <a:rPr lang="en-GB" dirty="0"/>
              <a:t>Osteoporosis – low bone mineral density</a:t>
            </a:r>
          </a:p>
          <a:p>
            <a:r>
              <a:rPr lang="en-GB" dirty="0"/>
              <a:t>“Brittle bones”</a:t>
            </a:r>
          </a:p>
          <a:p>
            <a:r>
              <a:rPr lang="en-GB" dirty="0"/>
              <a:t>Osteoporotic fractures cost the NHS £4.4billion/year</a:t>
            </a:r>
          </a:p>
          <a:p>
            <a:r>
              <a:rPr lang="en-GB" dirty="0"/>
              <a:t>Previous misconceptions around PA – e.g., avoid high-impact, lifting weights and forward-bending</a:t>
            </a:r>
          </a:p>
          <a:p>
            <a:r>
              <a:rPr lang="en-GB" dirty="0"/>
              <a:t>People with osteoporosis should be encouraged to do more not less PA</a:t>
            </a:r>
          </a:p>
          <a:p>
            <a:r>
              <a:rPr lang="en-GB" dirty="0"/>
              <a:t>PA not associated with harm , e.g., vertebral fractures – benefits outweigh risks</a:t>
            </a:r>
          </a:p>
          <a:p>
            <a:r>
              <a:rPr lang="en-GB" dirty="0"/>
              <a:t>Those with the lowest bone density may have the greatest potential to improve</a:t>
            </a:r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dementia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Dementia is a group of symptoms that may include memory loss, difficulties in thinking, problem-solving or language, and often changes in mood, perception or behaviour.</a:t>
            </a:r>
          </a:p>
          <a:p>
            <a:r>
              <a:rPr lang="en-GB" dirty="0"/>
              <a:t>Most common types are vascular dementia and Alzheimer’s disease</a:t>
            </a:r>
          </a:p>
          <a:p>
            <a:r>
              <a:rPr lang="en-GB" dirty="0"/>
              <a:t>PA has protective benefit</a:t>
            </a:r>
          </a:p>
          <a:p>
            <a:r>
              <a:rPr lang="en-GB" dirty="0"/>
              <a:t>Higher levels more protective</a:t>
            </a:r>
          </a:p>
          <a:p>
            <a:r>
              <a:rPr lang="en-GB" dirty="0"/>
              <a:t>Delays and reduces severity of symptoms</a:t>
            </a:r>
          </a:p>
          <a:p>
            <a:pPr lvl="1" algn="r"/>
            <a:r>
              <a:rPr lang="en-GB" sz="1400" dirty="0"/>
              <a:t>Geda </a:t>
            </a:r>
            <a:r>
              <a:rPr lang="en-GB" sz="1400" i="1" dirty="0"/>
              <a:t>et al. (</a:t>
            </a:r>
            <a:r>
              <a:rPr lang="en-GB" sz="1400" dirty="0"/>
              <a:t>2010)</a:t>
            </a:r>
          </a:p>
          <a:p>
            <a:r>
              <a:rPr lang="en-GB" dirty="0"/>
              <a:t>Being physically active in mid-life protects against dementia and dementia subtypes in old age</a:t>
            </a:r>
          </a:p>
          <a:p>
            <a:pPr lvl="1" algn="r"/>
            <a:r>
              <a:rPr lang="en-GB" sz="1400" dirty="0"/>
              <a:t>Najar </a:t>
            </a:r>
            <a:r>
              <a:rPr lang="en-GB" sz="1400" i="1" dirty="0"/>
              <a:t>et al</a:t>
            </a:r>
            <a:r>
              <a:rPr lang="en-GB" sz="1400" dirty="0"/>
              <a:t>. (2019)</a:t>
            </a:r>
          </a:p>
          <a:p>
            <a:pPr marL="0" indent="0" algn="r">
              <a:buNone/>
            </a:pPr>
            <a:endParaRPr lang="en-GB" sz="16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Parkinson’s disease (PD)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PD is a progressive neurological condition</a:t>
            </a:r>
          </a:p>
          <a:p>
            <a:r>
              <a:rPr lang="en-GB" dirty="0"/>
              <a:t>Classic symptoms include tremors, limb rigidity, poor balance and lack of control over movements</a:t>
            </a:r>
          </a:p>
          <a:p>
            <a:r>
              <a:rPr lang="en-GB" dirty="0"/>
              <a:t>No cure</a:t>
            </a:r>
          </a:p>
          <a:p>
            <a:r>
              <a:rPr lang="en-GB" dirty="0"/>
              <a:t>Prevention and stabilisation of condition important</a:t>
            </a:r>
          </a:p>
          <a:p>
            <a:r>
              <a:rPr lang="en-GB" dirty="0"/>
              <a:t>PA is protective against PD progression</a:t>
            </a:r>
          </a:p>
          <a:p>
            <a:pPr lvl="1"/>
            <a:r>
              <a:rPr lang="en-GB" dirty="0"/>
              <a:t>As was coffee, caffeinated tea, moderate alcohol use</a:t>
            </a:r>
          </a:p>
          <a:p>
            <a:pPr lvl="1"/>
            <a:r>
              <a:rPr lang="en-GB" dirty="0"/>
              <a:t>Smoking and heavy alcohol consumption increased risk</a:t>
            </a:r>
          </a:p>
          <a:p>
            <a:pPr lvl="1" algn="r"/>
            <a:r>
              <a:rPr lang="en-GB" dirty="0"/>
              <a:t>Paul </a:t>
            </a:r>
            <a:r>
              <a:rPr lang="en-GB" i="1" dirty="0"/>
              <a:t>et al. </a:t>
            </a:r>
            <a:r>
              <a:rPr lang="en-GB" dirty="0"/>
              <a:t>(2019)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 and Parkinson’s disease (PD)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PD results in cognitive impairments which reduce quality of life</a:t>
            </a:r>
          </a:p>
          <a:p>
            <a:r>
              <a:rPr lang="en-GB" dirty="0"/>
              <a:t>Cognitive impairment can worsen and evolve into Alzheimer’s disease</a:t>
            </a:r>
          </a:p>
          <a:p>
            <a:r>
              <a:rPr lang="en-GB" dirty="0"/>
              <a:t>Aerobic exercise has been shown to have beneficial effects</a:t>
            </a:r>
          </a:p>
          <a:p>
            <a:r>
              <a:rPr lang="en-GB" dirty="0"/>
              <a:t>HIIT improved immediate auditory memory and attention and sustained attention</a:t>
            </a:r>
          </a:p>
          <a:p>
            <a:r>
              <a:rPr lang="en-GB" dirty="0"/>
              <a:t>Acute aerobic exercise was able to promote better cognitive performance</a:t>
            </a:r>
          </a:p>
          <a:p>
            <a:pPr lvl="1" algn="r"/>
            <a:r>
              <a:rPr lang="en-GB" dirty="0"/>
              <a:t>Fiorelli </a:t>
            </a:r>
            <a:r>
              <a:rPr lang="en-GB" i="1" dirty="0"/>
              <a:t>et al. </a:t>
            </a:r>
            <a:r>
              <a:rPr lang="en-GB" dirty="0"/>
              <a:t>(2019)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F658-8CD4-41CE-922B-7E6E1E00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7899276" cy="976312"/>
          </a:xfrm>
        </p:spPr>
        <p:txBody>
          <a:bodyPr>
            <a:normAutofit/>
          </a:bodyPr>
          <a:lstStyle/>
          <a:p>
            <a:r>
              <a:rPr lang="en-GB" sz="3600" dirty="0"/>
              <a:t>PA and Parkinson’s disease (PD)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D4AF4D-5ED1-40A9-AC9D-E58CCCD48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1713824"/>
            <a:ext cx="5181600" cy="28794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D85203-744F-430C-B3AF-208772548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Physically active cross-country skiers were followed over time (21 years) to see the effects of their activity on PD</a:t>
            </a:r>
          </a:p>
          <a:p>
            <a:r>
              <a:rPr lang="en-GB" dirty="0"/>
              <a:t>PD symptoms developed later</a:t>
            </a:r>
          </a:p>
          <a:p>
            <a:r>
              <a:rPr lang="en-GB" dirty="0"/>
              <a:t>Symptoms were less severe</a:t>
            </a:r>
          </a:p>
          <a:p>
            <a:r>
              <a:rPr lang="en-GB" dirty="0"/>
              <a:t>Same level of brain pathology but limit to symptom development suggests the concept of a ‘motor-reserve’</a:t>
            </a:r>
          </a:p>
          <a:p>
            <a:r>
              <a:rPr lang="en-GB" dirty="0"/>
              <a:t>Potential protective benefit of PA</a:t>
            </a:r>
          </a:p>
          <a:p>
            <a:endParaRPr lang="en-GB" dirty="0"/>
          </a:p>
          <a:p>
            <a:r>
              <a:rPr lang="en-GB" dirty="0"/>
              <a:t>Olsson </a:t>
            </a:r>
            <a:r>
              <a:rPr lang="en-GB" i="1" dirty="0"/>
              <a:t>et al. </a:t>
            </a:r>
            <a:r>
              <a:rPr lang="en-GB" dirty="0"/>
              <a:t>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EB97B-351C-4470-90C3-145BF1F8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2" y="624110"/>
            <a:ext cx="6947279" cy="1280890"/>
          </a:xfrm>
        </p:spPr>
        <p:txBody>
          <a:bodyPr/>
          <a:lstStyle/>
          <a:p>
            <a:r>
              <a:rPr lang="en-GB" dirty="0"/>
              <a:t>PA preferences in older adults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416" y="2133600"/>
            <a:ext cx="6950065" cy="377762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Systematic review by </a:t>
            </a:r>
            <a:r>
              <a:rPr lang="en-GB" dirty="0" err="1"/>
              <a:t>Amireault</a:t>
            </a:r>
            <a:r>
              <a:rPr lang="en-GB" dirty="0"/>
              <a:t>, Baier and Spencer (2019)</a:t>
            </a:r>
          </a:p>
          <a:p>
            <a:r>
              <a:rPr lang="en-GB" dirty="0"/>
              <a:t>Walking was the most preferred mode of activity for &gt;65s</a:t>
            </a:r>
          </a:p>
          <a:p>
            <a:r>
              <a:rPr lang="en-GB" dirty="0"/>
              <a:t>Preference to engage in continuous PA for ~ 30 minutes</a:t>
            </a:r>
          </a:p>
          <a:p>
            <a:r>
              <a:rPr lang="en-GB" dirty="0"/>
              <a:t>Preference for exercising alone decreases with age</a:t>
            </a:r>
          </a:p>
          <a:p>
            <a:r>
              <a:rPr lang="en-GB" dirty="0"/>
              <a:t>Social context important</a:t>
            </a:r>
          </a:p>
          <a:p>
            <a:r>
              <a:rPr lang="en-GB" dirty="0"/>
              <a:t>Health promotion implications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332656"/>
            <a:ext cx="7632847" cy="1280890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Remember lecture on PA epidemiology – PA transition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27648" y="2136775"/>
            <a:ext cx="3568142" cy="469963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03" y="2136775"/>
            <a:ext cx="3503493" cy="47042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Walking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7188" y="3969593"/>
            <a:ext cx="32194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9200" y="1994064"/>
            <a:ext cx="658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Free walking groups, with or without leaders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Over 4,000 groups across England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70,000 regular walkers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10,000 volunteers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Recommended by NICE (PH16) for mental wellbeing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47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0" y="332656"/>
            <a:ext cx="6589200" cy="1280890"/>
          </a:xfrm>
        </p:spPr>
        <p:txBody>
          <a:bodyPr/>
          <a:lstStyle/>
          <a:p>
            <a:r>
              <a:rPr lang="en-GB" dirty="0"/>
              <a:t>Social isolation &amp; loneliness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1" y="1213324"/>
            <a:ext cx="3965065" cy="567206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19937" y="1213324"/>
            <a:ext cx="4752527" cy="5644677"/>
          </a:xfrm>
        </p:spPr>
        <p:txBody>
          <a:bodyPr>
            <a:normAutofit fontScale="92500"/>
          </a:bodyPr>
          <a:lstStyle/>
          <a:p>
            <a:r>
              <a:rPr lang="en-GB" dirty="0"/>
              <a:t>Increasing recognition that social connections are important for health and wellbeing in later life</a:t>
            </a:r>
          </a:p>
          <a:p>
            <a:r>
              <a:rPr lang="en-GB" dirty="0"/>
              <a:t>Protects against loneliness and isolation</a:t>
            </a:r>
          </a:p>
          <a:p>
            <a:pPr lvl="1"/>
            <a:r>
              <a:rPr lang="en-GB" dirty="0"/>
              <a:t>50% excess risk of CHD</a:t>
            </a:r>
          </a:p>
          <a:p>
            <a:pPr lvl="1"/>
            <a:r>
              <a:rPr lang="en-GB" dirty="0"/>
              <a:t>7 times more likely to report low life satisfaction</a:t>
            </a:r>
          </a:p>
          <a:p>
            <a:pPr lvl="1"/>
            <a:r>
              <a:rPr lang="en-GB" dirty="0"/>
              <a:t>3 times more likely to report unhappiness</a:t>
            </a:r>
          </a:p>
          <a:p>
            <a:pPr lvl="1"/>
            <a:r>
              <a:rPr lang="en-GB" dirty="0"/>
              <a:t>3.4 times the rate of depression</a:t>
            </a:r>
          </a:p>
          <a:p>
            <a:pPr lvl="1"/>
            <a:r>
              <a:rPr lang="en-GB" dirty="0"/>
              <a:t>Loneliness and health estimated to be equivalent to smoking 15 cigarettes a day</a:t>
            </a:r>
          </a:p>
          <a:p>
            <a:r>
              <a:rPr lang="en-GB" dirty="0"/>
              <a:t>PA and leisure activates play a major role in providing social connections and in protecting against the above conditions</a:t>
            </a:r>
          </a:p>
          <a:p>
            <a:pPr lvl="1" algn="r"/>
            <a:r>
              <a:rPr lang="en-GB" dirty="0"/>
              <a:t>Health and Wellbeing Innovation Commission (2018)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7689" y="624110"/>
            <a:ext cx="6912768" cy="1280890"/>
          </a:xfrm>
        </p:spPr>
        <p:txBody>
          <a:bodyPr/>
          <a:lstStyle/>
          <a:p>
            <a:r>
              <a:rPr lang="en-GB" dirty="0"/>
              <a:t>Local leisure services provider</a:t>
            </a:r>
          </a:p>
        </p:txBody>
      </p:sp>
      <p:pic>
        <p:nvPicPr>
          <p:cNvPr id="4098" name="Picture 2" descr="https://liveit-media.imgix.net/media/userprofile/1543/logos/logo.jpg?fm=jpg&amp;w=6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38694"/>
            <a:ext cx="9144000" cy="461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3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180034"/>
            <a:ext cx="581025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32656"/>
            <a:ext cx="3371284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520" y="-2012"/>
            <a:ext cx="3737992" cy="40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55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71664" y="567080"/>
            <a:ext cx="7149480" cy="989713"/>
          </a:xfrm>
          <a:noFill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altLang="en-GB" dirty="0"/>
              <a:t>Changing the focus of </a:t>
            </a:r>
            <a:br>
              <a:rPr lang="en-GB" altLang="en-GB" dirty="0"/>
            </a:br>
            <a:r>
              <a:rPr lang="en-GB" altLang="en-GB" dirty="0"/>
              <a:t>PA promotion for older people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64</a:t>
            </a:fld>
            <a:endParaRPr lang="en-US"/>
          </a:p>
        </p:txBody>
      </p:sp>
      <p:grpSp>
        <p:nvGrpSpPr>
          <p:cNvPr id="40974" name="Group 14"/>
          <p:cNvGrpSpPr>
            <a:grpSpLocks/>
          </p:cNvGrpSpPr>
          <p:nvPr/>
        </p:nvGrpSpPr>
        <p:grpSpPr bwMode="auto">
          <a:xfrm>
            <a:off x="2351585" y="1772816"/>
            <a:ext cx="7869560" cy="4553094"/>
            <a:chOff x="803" y="1441"/>
            <a:chExt cx="4638" cy="2378"/>
          </a:xfrm>
        </p:grpSpPr>
        <p:grpSp>
          <p:nvGrpSpPr>
            <p:cNvPr id="40971" name="Group 11"/>
            <p:cNvGrpSpPr>
              <a:grpSpLocks/>
            </p:cNvGrpSpPr>
            <p:nvPr/>
          </p:nvGrpSpPr>
          <p:grpSpPr bwMode="auto">
            <a:xfrm>
              <a:off x="803" y="1441"/>
              <a:ext cx="4638" cy="2048"/>
              <a:chOff x="820" y="1491"/>
              <a:chExt cx="4638" cy="2048"/>
            </a:xfrm>
          </p:grpSpPr>
          <p:sp>
            <p:nvSpPr>
              <p:cNvPr id="40968" name="Rectangle 8"/>
              <p:cNvSpPr>
                <a:spLocks noChangeArrowheads="1"/>
              </p:cNvSpPr>
              <p:nvPr/>
            </p:nvSpPr>
            <p:spPr bwMode="auto">
              <a:xfrm>
                <a:off x="820" y="1491"/>
                <a:ext cx="4638" cy="2048"/>
              </a:xfrm>
              <a:prstGeom prst="rect">
                <a:avLst/>
              </a:prstGeom>
              <a:solidFill>
                <a:srgbClr val="F9B8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>
                  <a:solidFill>
                    <a:srgbClr val="000000"/>
                  </a:solidFill>
                  <a:latin typeface="Times" pitchFamily="18" charset="0"/>
                </a:endParaRPr>
              </a:p>
            </p:txBody>
          </p:sp>
          <p:sp>
            <p:nvSpPr>
              <p:cNvPr id="40967" name="Freeform 7"/>
              <p:cNvSpPr>
                <a:spLocks/>
              </p:cNvSpPr>
              <p:nvPr/>
            </p:nvSpPr>
            <p:spPr bwMode="auto">
              <a:xfrm>
                <a:off x="820" y="1769"/>
                <a:ext cx="4638" cy="1770"/>
              </a:xfrm>
              <a:custGeom>
                <a:avLst/>
                <a:gdLst>
                  <a:gd name="T0" fmla="*/ 0 w 4638"/>
                  <a:gd name="T1" fmla="*/ 1790 h 2163"/>
                  <a:gd name="T2" fmla="*/ 0 w 4638"/>
                  <a:gd name="T3" fmla="*/ 2163 h 2163"/>
                  <a:gd name="T4" fmla="*/ 4638 w 4638"/>
                  <a:gd name="T5" fmla="*/ 2163 h 2163"/>
                  <a:gd name="T6" fmla="*/ 4638 w 4638"/>
                  <a:gd name="T7" fmla="*/ 0 h 2163"/>
                  <a:gd name="T8" fmla="*/ 0 w 4638"/>
                  <a:gd name="T9" fmla="*/ 1790 h 2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8" h="2163">
                    <a:moveTo>
                      <a:pt x="0" y="1790"/>
                    </a:moveTo>
                    <a:cubicBezTo>
                      <a:pt x="0" y="1976"/>
                      <a:pt x="0" y="2163"/>
                      <a:pt x="0" y="2163"/>
                    </a:cubicBezTo>
                    <a:cubicBezTo>
                      <a:pt x="0" y="2163"/>
                      <a:pt x="2319" y="2163"/>
                      <a:pt x="4638" y="2163"/>
                    </a:cubicBezTo>
                    <a:cubicBezTo>
                      <a:pt x="4631" y="2156"/>
                      <a:pt x="4638" y="1871"/>
                      <a:pt x="4638" y="0"/>
                    </a:cubicBezTo>
                    <a:cubicBezTo>
                      <a:pt x="3594" y="1885"/>
                      <a:pt x="333" y="1729"/>
                      <a:pt x="0" y="1790"/>
                    </a:cubicBezTo>
                    <a:close/>
                  </a:path>
                </a:pathLst>
              </a:custGeom>
              <a:solidFill>
                <a:srgbClr val="F582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>
                  <a:solidFill>
                    <a:srgbClr val="000000"/>
                  </a:solidFill>
                  <a:latin typeface="Times" pitchFamily="18" charset="0"/>
                </a:endParaRPr>
              </a:p>
            </p:txBody>
          </p:sp>
        </p:grp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1189" y="2125"/>
              <a:ext cx="1504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GB" sz="2000" dirty="0">
                  <a:solidFill>
                    <a:srgbClr val="000000"/>
                  </a:solidFill>
                </a:rPr>
                <a:t>Disease prevention</a:t>
              </a: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3910" y="2851"/>
              <a:ext cx="1337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GB" sz="2000" dirty="0">
                  <a:solidFill>
                    <a:srgbClr val="000000"/>
                  </a:solidFill>
                </a:rPr>
                <a:t>Maintenance of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GB" sz="2000" dirty="0">
                  <a:solidFill>
                    <a:srgbClr val="000000"/>
                  </a:solidFill>
                </a:rPr>
                <a:t>independence</a:t>
              </a: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2803" y="3610"/>
              <a:ext cx="41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GB" sz="2000" b="1" dirty="0">
                  <a:solidFill>
                    <a:srgbClr val="FF0000"/>
                  </a:solidFill>
                </a:rPr>
                <a:t>Age</a:t>
              </a:r>
            </a:p>
          </p:txBody>
        </p:sp>
        <p:sp>
          <p:nvSpPr>
            <p:cNvPr id="40973" name="Line 13"/>
            <p:cNvSpPr>
              <a:spLocks noChangeShapeType="1"/>
            </p:cNvSpPr>
            <p:nvPr/>
          </p:nvSpPr>
          <p:spPr bwMode="auto">
            <a:xfrm>
              <a:off x="3336" y="3749"/>
              <a:ext cx="1784" cy="0"/>
            </a:xfrm>
            <a:prstGeom prst="line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latin typeface="Times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88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Discuss the importance of promoting PA throughout the lifespan.</a:t>
            </a:r>
          </a:p>
          <a:p>
            <a:r>
              <a:rPr lang="en-GB" dirty="0"/>
              <a:t>Identify the benefits and discuss evidence supporting PA in:</a:t>
            </a:r>
          </a:p>
          <a:p>
            <a:pPr lvl="1"/>
            <a:r>
              <a:rPr lang="en-GB" dirty="0"/>
              <a:t>Children and young people.</a:t>
            </a:r>
          </a:p>
          <a:p>
            <a:pPr lvl="1"/>
            <a:r>
              <a:rPr lang="en-GB" dirty="0"/>
              <a:t>Pregnancy and post-partum.</a:t>
            </a:r>
          </a:p>
          <a:p>
            <a:pPr lvl="1"/>
            <a:r>
              <a:rPr lang="en-GB" dirty="0"/>
              <a:t>Older people.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6" y="1700808"/>
            <a:ext cx="7465476" cy="5157192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Amireault</a:t>
            </a:r>
            <a:r>
              <a:rPr lang="en-GB" dirty="0"/>
              <a:t>, S., Baier, J. and Spencer, J. (2019) Physical activity preferences among older adults: a systematic review, </a:t>
            </a:r>
            <a:r>
              <a:rPr lang="en-GB" i="1" dirty="0"/>
              <a:t>Journal of Ageing and Physical Activity</a:t>
            </a:r>
            <a:r>
              <a:rPr lang="en-GB" dirty="0"/>
              <a:t>, 27 pp128-139</a:t>
            </a:r>
          </a:p>
          <a:p>
            <a:r>
              <a:rPr lang="en-GB" dirty="0"/>
              <a:t>British Association of Sport and Exercise Sciences (2020) The BASES expert statement on the importance of fundamental movement skills for children’s physical activity and health. </a:t>
            </a:r>
            <a:r>
              <a:rPr lang="en-GB" i="1" dirty="0"/>
              <a:t>The Sport and Exercise Scientist, </a:t>
            </a:r>
            <a:r>
              <a:rPr lang="en-GB" dirty="0"/>
              <a:t>66 (winter 2020) </a:t>
            </a:r>
          </a:p>
          <a:p>
            <a:r>
              <a:rPr lang="en-GB" dirty="0"/>
              <a:t>Camacho-</a:t>
            </a:r>
            <a:r>
              <a:rPr lang="en-GB" dirty="0" err="1"/>
              <a:t>Minano</a:t>
            </a:r>
            <a:r>
              <a:rPr lang="en-GB" dirty="0"/>
              <a:t>, M., </a:t>
            </a:r>
            <a:r>
              <a:rPr lang="en-GB" dirty="0" err="1"/>
              <a:t>LaVoi</a:t>
            </a:r>
            <a:r>
              <a:rPr lang="en-GB" dirty="0"/>
              <a:t>, N. and Barr-Anderson, D. (2011). Interventions to promote physical activity among young and adolescent girls: A systematic review. </a:t>
            </a:r>
            <a:r>
              <a:rPr lang="en-GB" i="1" dirty="0"/>
              <a:t>Health Education Research</a:t>
            </a:r>
            <a:r>
              <a:rPr lang="en-GB" dirty="0"/>
              <a:t>, 26(6), 1025-1049.</a:t>
            </a:r>
          </a:p>
          <a:p>
            <a:r>
              <a:rPr lang="en-GB" dirty="0" err="1"/>
              <a:t>Colleran</a:t>
            </a:r>
            <a:r>
              <a:rPr lang="en-GB" dirty="0"/>
              <a:t>, H., Hiatt, A., Wideman, L. and Lovelady, C. (2019) The effect of an exercise intervention during early lactation on bone mineral density during the first year postpartum, </a:t>
            </a:r>
            <a:r>
              <a:rPr lang="en-GB" i="1" dirty="0"/>
              <a:t>Journal of Physical Activity and Health, </a:t>
            </a:r>
            <a:r>
              <a:rPr lang="en-GB" dirty="0"/>
              <a:t>16, pp. 197-204.</a:t>
            </a:r>
          </a:p>
          <a:p>
            <a:r>
              <a:rPr lang="en-GB" dirty="0"/>
              <a:t>Dobbins, M., </a:t>
            </a:r>
            <a:r>
              <a:rPr lang="en-GB" dirty="0" err="1"/>
              <a:t>DeCorby</a:t>
            </a:r>
            <a:r>
              <a:rPr lang="en-GB" dirty="0"/>
              <a:t>, K. and </a:t>
            </a:r>
            <a:r>
              <a:rPr lang="en-GB" dirty="0" err="1"/>
              <a:t>LaRocca</a:t>
            </a:r>
            <a:r>
              <a:rPr lang="en-GB" dirty="0"/>
              <a:t>, R. (2013). School-based physical activity programs for promoting physical activity and fitness in children and adolescents aged 6-18. </a:t>
            </a:r>
            <a:r>
              <a:rPr lang="en-GB" i="1" dirty="0"/>
              <a:t>Cochrane Database of Systematic Reviews</a:t>
            </a:r>
            <a:r>
              <a:rPr lang="en-GB" dirty="0"/>
              <a:t>, 2. </a:t>
            </a:r>
          </a:p>
          <a:p>
            <a:r>
              <a:rPr lang="en-GB" dirty="0"/>
              <a:t>Erikson, E. (1998). </a:t>
            </a:r>
            <a:r>
              <a:rPr lang="en-GB" i="1" dirty="0"/>
              <a:t>The Life Cycle Completed</a:t>
            </a:r>
            <a:r>
              <a:rPr lang="en-GB" dirty="0"/>
              <a:t>. Norton.</a:t>
            </a:r>
          </a:p>
          <a:p>
            <a:r>
              <a:rPr lang="en-GB" dirty="0" err="1"/>
              <a:t>Fiorelli</a:t>
            </a:r>
            <a:r>
              <a:rPr lang="en-GB" dirty="0"/>
              <a:t> et al. (2019) Differential acute effect of high-intensity interval or continuous moderate exercise on cognition in individuals with Parkinson’s disease, </a:t>
            </a:r>
            <a:r>
              <a:rPr lang="en-GB" i="1" dirty="0"/>
              <a:t>Journal of Physical Activity and Health, 16, pp. 157-164.</a:t>
            </a:r>
            <a:endParaRPr lang="en-GB" dirty="0"/>
          </a:p>
          <a:p>
            <a:r>
              <a:rPr lang="en-GB" dirty="0"/>
              <a:t>Foster and Armstrong (2018), What types of physical activity are effective in developing muscle and bone strength and balance? </a:t>
            </a:r>
            <a:r>
              <a:rPr lang="en-GB" i="1" dirty="0"/>
              <a:t>Journal of Frailty, Sarcopenia and Falls, </a:t>
            </a:r>
            <a:r>
              <a:rPr lang="en-GB" dirty="0"/>
              <a:t>3 (2), pp. 58-65.</a:t>
            </a:r>
          </a:p>
          <a:p>
            <a:r>
              <a:rPr lang="en-GB" dirty="0" err="1"/>
              <a:t>Geda</a:t>
            </a:r>
            <a:r>
              <a:rPr lang="en-GB" dirty="0"/>
              <a:t>, Y et al. (2010). Physical exercise, ageing, and mild cognitive impairment: A population-based study. </a:t>
            </a:r>
            <a:r>
              <a:rPr lang="en-GB" i="1" dirty="0"/>
              <a:t>Archives of Neurology</a:t>
            </a:r>
            <a:r>
              <a:rPr lang="en-GB" dirty="0"/>
              <a:t>, 67(1) p. 80-6.</a:t>
            </a:r>
            <a:endParaRPr lang="en-US" dirty="0"/>
          </a:p>
          <a:p>
            <a:r>
              <a:rPr lang="en-GB" dirty="0" err="1"/>
              <a:t>Hillsden</a:t>
            </a:r>
            <a:r>
              <a:rPr lang="en-GB" dirty="0"/>
              <a:t> and Foster (2018), What are the health benefits of muscle and bone strengthening and balance </a:t>
            </a:r>
            <a:r>
              <a:rPr lang="en-GB" dirty="0" err="1"/>
              <a:t>activites</a:t>
            </a:r>
            <a:r>
              <a:rPr lang="en-GB" dirty="0"/>
              <a:t> across life stages and specific health outcomes? </a:t>
            </a:r>
            <a:r>
              <a:rPr lang="en-GB" i="1" dirty="0"/>
              <a:t>Journal of Frailty, Sarcopenia and Falls, </a:t>
            </a:r>
            <a:r>
              <a:rPr lang="en-GB" dirty="0"/>
              <a:t>3 (2), pp. 66-73.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63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6" y="1556792"/>
            <a:ext cx="7465476" cy="530120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Izumi, B. et al. (2015) Leading behaviours, group cohesion, and participation in a walking group program. </a:t>
            </a:r>
            <a:r>
              <a:rPr lang="en-GB" i="1" dirty="0"/>
              <a:t>American Journal of Preventative Medicine</a:t>
            </a:r>
            <a:r>
              <a:rPr lang="en-GB" dirty="0"/>
              <a:t>. 49 (1), pp. 41-49 </a:t>
            </a:r>
          </a:p>
          <a:p>
            <a:r>
              <a:rPr lang="en-GB" dirty="0" err="1"/>
              <a:t>Najar</a:t>
            </a:r>
            <a:r>
              <a:rPr lang="en-GB" dirty="0"/>
              <a:t>, J. et al. (2019) Cognitive and physical activity and dementia, a 44-year longitudinal population study of women, </a:t>
            </a:r>
            <a:r>
              <a:rPr lang="en-GB" i="1" dirty="0"/>
              <a:t>Neurolog</a:t>
            </a:r>
            <a:r>
              <a:rPr lang="en-GB" dirty="0"/>
              <a:t>y, 92: e1-e9</a:t>
            </a:r>
          </a:p>
          <a:p>
            <a:r>
              <a:rPr lang="en-GB" dirty="0"/>
              <a:t>Paul et al. (2019) The association between lifestyle factors and Parkinson’s disease progression and mortality, Movement Disorders, 34 (1), pp 58-66.</a:t>
            </a:r>
          </a:p>
          <a:p>
            <a:r>
              <a:rPr lang="en-GB" dirty="0"/>
              <a:t>Pearson, N., Braithwaite, R. and Biddle, S. (2014). The effectiveness of interventions to increase PA among adolescent girls: A meta-analysis. </a:t>
            </a:r>
            <a:r>
              <a:rPr lang="en-GB" i="1" dirty="0"/>
              <a:t>Academic </a:t>
            </a:r>
            <a:r>
              <a:rPr lang="en-GB" i="1" dirty="0" err="1"/>
              <a:t>Pediatrics</a:t>
            </a:r>
            <a:r>
              <a:rPr lang="en-GB" dirty="0"/>
              <a:t>.</a:t>
            </a:r>
          </a:p>
          <a:p>
            <a:r>
              <a:rPr lang="en-GB" dirty="0"/>
              <a:t>Ridgers, N., Stratton, G., Fairclough, S. and </a:t>
            </a:r>
            <a:r>
              <a:rPr lang="en-GB" dirty="0" err="1"/>
              <a:t>Twisk</a:t>
            </a:r>
            <a:r>
              <a:rPr lang="en-GB" dirty="0"/>
              <a:t>, J. (2007). Long-term effects of playground markings and physical structures on children’s recess physical activity levels. </a:t>
            </a:r>
            <a:r>
              <a:rPr lang="en-GB" i="1" dirty="0"/>
              <a:t>Preventive Medicine</a:t>
            </a:r>
            <a:r>
              <a:rPr lang="en-GB" dirty="0"/>
              <a:t>, 44(5), 393-397.</a:t>
            </a:r>
          </a:p>
          <a:p>
            <a:r>
              <a:rPr lang="en-GB" dirty="0"/>
              <a:t>Soares et al (2019) Physical activity levels and risk of falling in community dwelling older adults: systematic review and meta-analysis, </a:t>
            </a:r>
            <a:r>
              <a:rPr lang="en-GB" i="1" dirty="0"/>
              <a:t>Journal of Ageing and Physical Activity </a:t>
            </a:r>
            <a:r>
              <a:rPr lang="en-GB" dirty="0"/>
              <a:t>27, pp.34-43</a:t>
            </a:r>
          </a:p>
          <a:p>
            <a:r>
              <a:rPr lang="en-GB" dirty="0"/>
              <a:t>Schott, N. and </a:t>
            </a:r>
            <a:r>
              <a:rPr lang="en-GB" dirty="0" err="1"/>
              <a:t>Tietjens</a:t>
            </a:r>
            <a:r>
              <a:rPr lang="en-GB" dirty="0"/>
              <a:t>, M. (2019)Exploring the mediating role of social support and fall efficacy on the association between falls and physical activity: a cross-sectional study in an assisted living population, , </a:t>
            </a:r>
            <a:r>
              <a:rPr lang="en-GB" i="1" dirty="0"/>
              <a:t>Journal of Ageing and Physical Activity </a:t>
            </a:r>
            <a:r>
              <a:rPr lang="en-GB" dirty="0"/>
              <a:t>27, pp.53-60</a:t>
            </a:r>
          </a:p>
          <a:p>
            <a:r>
              <a:rPr lang="en-GB" dirty="0"/>
              <a:t>Sherrington, C. et al. (2019) Exercise for preventing falls in older people living in the community (review), </a:t>
            </a:r>
            <a:r>
              <a:rPr lang="en-GB" i="1" dirty="0"/>
              <a:t>Cochrane Database of Systematic Reviews. </a:t>
            </a:r>
            <a:r>
              <a:rPr lang="en-GB" dirty="0"/>
              <a:t>Issue 1 DOI: 10.1002/14651858.CD012424.pub2.</a:t>
            </a:r>
          </a:p>
          <a:p>
            <a:r>
              <a:rPr lang="en-GB" dirty="0"/>
              <a:t>Smith, R. et al. (2018) Infographic: physical activity for pregnant women. </a:t>
            </a:r>
            <a:r>
              <a:rPr lang="en-GB" i="1" dirty="0"/>
              <a:t>British Journal of Sports Medicine</a:t>
            </a:r>
            <a:r>
              <a:rPr lang="en-GB" dirty="0"/>
              <a:t>. 52 (8) p532-533</a:t>
            </a:r>
          </a:p>
          <a:p>
            <a:r>
              <a:rPr lang="en-GB" dirty="0"/>
              <a:t>Sport England (2021) Active Lives Adult Survey, May 2020/21 Report. Available at: </a:t>
            </a:r>
            <a:r>
              <a:rPr lang="en-GB" dirty="0">
                <a:hlinkClick r:id="rId2"/>
              </a:rPr>
              <a:t>https://sportengland-production-files.s3.eu-west-2.amazonaws.com/s3fs-public/2021-10/Active%20Lives%20Adult%20Survey%20May%202020-21%20Report.pdf?VersionId=YcsnWYZSKx4n12TH0cKpY392hBkRdA8N</a:t>
            </a:r>
            <a:r>
              <a:rPr lang="en-GB" dirty="0"/>
              <a:t> (Accessed 11 March 2022)</a:t>
            </a:r>
          </a:p>
          <a:p>
            <a:r>
              <a:rPr lang="en-GB" dirty="0" err="1"/>
              <a:t>Stodden</a:t>
            </a:r>
            <a:r>
              <a:rPr lang="en-GB" dirty="0"/>
              <a:t> et al. (2008) A developmental perspective on the role of motor skill competence in physical activity: an emergent relationship, </a:t>
            </a:r>
            <a:r>
              <a:rPr lang="en-GB" i="1" dirty="0"/>
              <a:t>Quest</a:t>
            </a:r>
            <a:r>
              <a:rPr lang="en-GB" dirty="0"/>
              <a:t>, 60 (2), pp. 290-306</a:t>
            </a:r>
          </a:p>
          <a:p>
            <a:r>
              <a:rPr lang="en-GB" dirty="0"/>
              <a:t>Van </a:t>
            </a:r>
            <a:r>
              <a:rPr lang="en-GB" dirty="0" err="1"/>
              <a:t>Sluijs</a:t>
            </a:r>
            <a:r>
              <a:rPr lang="en-GB" dirty="0"/>
              <a:t>, E., McMinn, A. and Griffin, S. (2007). Effectiveness of interventions to promote physical activity in children and adolescents: Systematic review of controlled trials.  </a:t>
            </a:r>
            <a:r>
              <a:rPr lang="en-GB" i="1" dirty="0"/>
              <a:t>British Medical Journal</a:t>
            </a:r>
            <a:r>
              <a:rPr lang="en-GB" dirty="0"/>
              <a:t>, 335, 703-707.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9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8E03B-6B84-4595-9424-9601B659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9460A-7901-495C-AEDD-06B69BB0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5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9FA6-B722-4DD4-A830-E9B17A18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Sport England (2021) Active Lives, CYP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E0F74-8BBD-4352-958D-AF0778C9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2F883-197A-4F09-A98C-9EF53DDD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90115"/>
            <a:ext cx="9912435" cy="53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2FE4-9F9F-4D0E-B610-50088A62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24110"/>
            <a:ext cx="10297144" cy="1280890"/>
          </a:xfrm>
        </p:spPr>
        <p:txBody>
          <a:bodyPr/>
          <a:lstStyle/>
          <a:p>
            <a:r>
              <a:rPr lang="en-GB" dirty="0"/>
              <a:t>Recent seasonal activity levels (60+mins/day)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2AEEC-4ED0-4BB6-831E-F51F48D3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B848-A8BF-F54D-B93C-EE63C5505A3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79243-0AC2-4DB7-BD5D-03609A89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906195"/>
            <a:ext cx="653506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0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9E001E286E740B0D7B69DB48772DA" ma:contentTypeVersion="7" ma:contentTypeDescription="Create a new document." ma:contentTypeScope="" ma:versionID="1c65ba12b5e36989029a2a280646be8f">
  <xsd:schema xmlns:xsd="http://www.w3.org/2001/XMLSchema" xmlns:xs="http://www.w3.org/2001/XMLSchema" xmlns:p="http://schemas.microsoft.com/office/2006/metadata/properties" xmlns:ns3="458001ad-7583-42ee-b132-bca17071abac" targetNamespace="http://schemas.microsoft.com/office/2006/metadata/properties" ma:root="true" ma:fieldsID="528aec0c0c15d3e5b4a05846517761bc" ns3:_="">
    <xsd:import namespace="458001ad-7583-42ee-b132-bca17071ab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001ad-7583-42ee-b132-bca17071a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9416D5-BADA-4B0F-87B5-467F4A29AB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8001ad-7583-42ee-b132-bca17071ab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1916B5-BC84-4F74-A2E3-D0C4114B2D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27B223-205F-4BA7-8CAE-44E82C504D45}">
  <ds:schemaRefs>
    <ds:schemaRef ds:uri="http://purl.org/dc/elements/1.1/"/>
    <ds:schemaRef ds:uri="http://purl.org/dc/dcmitype/"/>
    <ds:schemaRef ds:uri="458001ad-7583-42ee-b132-bca17071abac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4510</TotalTime>
  <Words>3264</Words>
  <Application>Microsoft Office PowerPoint</Application>
  <PresentationFormat>Widescreen</PresentationFormat>
  <Paragraphs>448</Paragraphs>
  <Slides>67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Century Gothic</vt:lpstr>
      <vt:lpstr>Times</vt:lpstr>
      <vt:lpstr>Wingdings</vt:lpstr>
      <vt:lpstr>Wingdings 3</vt:lpstr>
      <vt:lpstr>Wisp</vt:lpstr>
      <vt:lpstr>Physical Activity throughout the Lifespan</vt:lpstr>
      <vt:lpstr>Intended learning outcomes</vt:lpstr>
      <vt:lpstr>Current UK PA Guidelines</vt:lpstr>
      <vt:lpstr>PA and children and young people (CYP)</vt:lpstr>
      <vt:lpstr>PowerPoint Presentation</vt:lpstr>
      <vt:lpstr>Remember lecture on PA epidemiology – PA transition</vt:lpstr>
      <vt:lpstr>PowerPoint Presentation</vt:lpstr>
      <vt:lpstr>Sport England (2021) Active Lives, CYP</vt:lpstr>
      <vt:lpstr>Recent seasonal activity levels (60+mins/day)</vt:lpstr>
      <vt:lpstr>PowerPoint Presentation</vt:lpstr>
      <vt:lpstr>New recommendations </vt:lpstr>
      <vt:lpstr>Possible risks</vt:lpstr>
      <vt:lpstr>PowerPoint Presentation</vt:lpstr>
      <vt:lpstr>Physical literacy</vt:lpstr>
      <vt:lpstr>Fundamental Movement Skills (FMS)</vt:lpstr>
      <vt:lpstr>Physical activity for CYP</vt:lpstr>
      <vt:lpstr>Natural England 2019 survey on CYP and the natural environment</vt:lpstr>
      <vt:lpstr>Natural England 2019 survey on CYP and the natural environment</vt:lpstr>
      <vt:lpstr>The importance of play</vt:lpstr>
      <vt:lpstr>PowerPoint Presentation</vt:lpstr>
      <vt:lpstr>Interventions by gender</vt:lpstr>
      <vt:lpstr>Interventions by setting – school</vt:lpstr>
      <vt:lpstr>Interventions by setting – playground Ridgers et al. (2007)</vt:lpstr>
      <vt:lpstr>Interventions by setting – families</vt:lpstr>
      <vt:lpstr>PA and pregnancy</vt:lpstr>
      <vt:lpstr>PowerPoint Presentation</vt:lpstr>
      <vt:lpstr>PA and pregnancy guideline development</vt:lpstr>
      <vt:lpstr>PA and pregnancy – benefits</vt:lpstr>
      <vt:lpstr>PA and pregnancy – benefits</vt:lpstr>
      <vt:lpstr>Key points re PA and pregnancy</vt:lpstr>
      <vt:lpstr>Yoga reduces stress in pregnancy (Bershadsky et al., 2014)</vt:lpstr>
      <vt:lpstr>PowerPoint Presentation</vt:lpstr>
      <vt:lpstr>PA postpartum </vt:lpstr>
      <vt:lpstr>PA and older adults</vt:lpstr>
      <vt:lpstr>Physiology of ageing and impact on PA</vt:lpstr>
      <vt:lpstr>Prevention and management of disease in older people</vt:lpstr>
      <vt:lpstr>Psychological benefits of PA for older people</vt:lpstr>
      <vt:lpstr>PowerPoint Presentation</vt:lpstr>
      <vt:lpstr>PowerPoint Presentation</vt:lpstr>
      <vt:lpstr>Sport England (2021) Active Lives, Adults Survey Percentage of people achieving 150+ minutes of PA/week</vt:lpstr>
      <vt:lpstr>Sport England (2021) Active Lives, Adults Survey Percentage of people achieving 150+ minutes of PA/week</vt:lpstr>
      <vt:lpstr>Statistics on obesity, PA &amp;diet NHS Digital 2018</vt:lpstr>
      <vt:lpstr>Statistics on obesity, PA &amp;diet NHS Digital 2018</vt:lpstr>
      <vt:lpstr>Statistics on obesity, PA &amp;diet NHS Digital 2018</vt:lpstr>
      <vt:lpstr>Statistics on obesity, PA &amp;diet NHS Digital 2018</vt:lpstr>
      <vt:lpstr>The State of Ageing in 2019 Centre for Better Ageing. Ageing and inequalities</vt:lpstr>
      <vt:lpstr>PowerPoint Presentation</vt:lpstr>
      <vt:lpstr>PowerPoint Presentation</vt:lpstr>
      <vt:lpstr>Muscle and bone strengthening and balance activities (MBSBA)</vt:lpstr>
      <vt:lpstr>PA and falls risk</vt:lpstr>
      <vt:lpstr>PA and falls risk</vt:lpstr>
      <vt:lpstr>PA and falls risk</vt:lpstr>
      <vt:lpstr>PA and falls risk</vt:lpstr>
      <vt:lpstr>PA and osteoporosis</vt:lpstr>
      <vt:lpstr>PA and dementia</vt:lpstr>
      <vt:lpstr>PA and Parkinson’s disease (PD)</vt:lpstr>
      <vt:lpstr>PA and Parkinson’s disease (PD)</vt:lpstr>
      <vt:lpstr>PA and Parkinson’s disease (PD)</vt:lpstr>
      <vt:lpstr>PA preferences in older adults</vt:lpstr>
      <vt:lpstr>Walking </vt:lpstr>
      <vt:lpstr>Social isolation &amp; loneliness</vt:lpstr>
      <vt:lpstr>Local leisure services provider</vt:lpstr>
      <vt:lpstr>PowerPoint Presentation</vt:lpstr>
      <vt:lpstr>Changing the focus of  PA promotion for older people</vt:lpstr>
      <vt:lpstr>Review of learning outcomes</vt:lpstr>
      <vt:lpstr>References</vt:lpstr>
      <vt:lpstr>References</vt:lpstr>
    </vt:vector>
  </TitlesOfParts>
  <Company>Canterbury Christ Church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Activity and Health</dc:title>
  <dc:creator>Sheppard, Gail (gail.sheppard@canterbury.ac.uk)</dc:creator>
  <cp:lastModifiedBy>Sandra Okwara</cp:lastModifiedBy>
  <cp:revision>207</cp:revision>
  <dcterms:created xsi:type="dcterms:W3CDTF">2016-02-18T17:45:28Z</dcterms:created>
  <dcterms:modified xsi:type="dcterms:W3CDTF">2022-10-13T14:41:56Z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0x01010011F9E001E286E740B0D7B69DB48772DA</vt:lpwstr>
  </property>
</Properties>
</file>